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EB_DE195FB8.xml" ContentType="application/vnd.ms-powerpoint.comments+xml"/>
  <Override PartName="/ppt/comments/modernComment_1ED_DEED235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1"/>
  </p:notesMasterIdLst>
  <p:sldIdLst>
    <p:sldId id="463" r:id="rId5"/>
    <p:sldId id="496" r:id="rId6"/>
    <p:sldId id="502" r:id="rId7"/>
    <p:sldId id="497" r:id="rId8"/>
    <p:sldId id="504" r:id="rId9"/>
    <p:sldId id="500" r:id="rId10"/>
    <p:sldId id="501" r:id="rId11"/>
    <p:sldId id="514" r:id="rId12"/>
    <p:sldId id="517" r:id="rId13"/>
    <p:sldId id="519" r:id="rId14"/>
    <p:sldId id="518" r:id="rId15"/>
    <p:sldId id="516" r:id="rId16"/>
    <p:sldId id="520" r:id="rId17"/>
    <p:sldId id="521" r:id="rId18"/>
    <p:sldId id="522" r:id="rId19"/>
    <p:sldId id="523" r:id="rId20"/>
    <p:sldId id="524" r:id="rId21"/>
    <p:sldId id="525" r:id="rId22"/>
    <p:sldId id="526" r:id="rId23"/>
    <p:sldId id="512" r:id="rId24"/>
    <p:sldId id="513" r:id="rId25"/>
    <p:sldId id="527" r:id="rId26"/>
    <p:sldId id="528" r:id="rId27"/>
    <p:sldId id="511" r:id="rId28"/>
    <p:sldId id="506" r:id="rId29"/>
    <p:sldId id="505" r:id="rId30"/>
    <p:sldId id="509" r:id="rId31"/>
    <p:sldId id="507" r:id="rId32"/>
    <p:sldId id="510" r:id="rId33"/>
    <p:sldId id="508" r:id="rId34"/>
    <p:sldId id="499" r:id="rId35"/>
    <p:sldId id="312" r:id="rId36"/>
    <p:sldId id="503" r:id="rId37"/>
    <p:sldId id="480" r:id="rId38"/>
    <p:sldId id="495" r:id="rId39"/>
    <p:sldId id="484" r:id="rId40"/>
    <p:sldId id="486" r:id="rId41"/>
    <p:sldId id="487" r:id="rId42"/>
    <p:sldId id="490" r:id="rId43"/>
    <p:sldId id="491" r:id="rId44"/>
    <p:sldId id="492" r:id="rId45"/>
    <p:sldId id="493" r:id="rId46"/>
    <p:sldId id="494" r:id="rId47"/>
    <p:sldId id="488" r:id="rId48"/>
    <p:sldId id="489" r:id="rId49"/>
    <p:sldId id="4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3840" userDrawn="1">
          <p15:clr>
            <a:srgbClr val="A4A3A4"/>
          </p15:clr>
        </p15:guide>
        <p15:guide id="3" pos="4067" userDrawn="1">
          <p15:clr>
            <a:srgbClr val="A4A3A4"/>
          </p15:clr>
        </p15:guide>
        <p15:guide id="4" pos="3613" userDrawn="1">
          <p15:clr>
            <a:srgbClr val="A4A3A4"/>
          </p15:clr>
        </p15:guide>
        <p15:guide id="5" pos="3727" userDrawn="1">
          <p15:clr>
            <a:srgbClr val="A4A3A4"/>
          </p15:clr>
        </p15:guide>
        <p15:guide id="6" pos="3953" userDrawn="1">
          <p15:clr>
            <a:srgbClr val="A4A3A4"/>
          </p15:clr>
        </p15:guide>
        <p15:guide id="7" pos="529" userDrawn="1">
          <p15:clr>
            <a:srgbClr val="A4A3A4"/>
          </p15:clr>
        </p15:guide>
        <p15:guide id="8" pos="7151" userDrawn="1">
          <p15:clr>
            <a:srgbClr val="A4A3A4"/>
          </p15:clr>
        </p15:guide>
        <p15:guide id="9" orient="horz" pos="1026" userDrawn="1">
          <p15:clr>
            <a:srgbClr val="A4A3A4"/>
          </p15:clr>
        </p15:guide>
        <p15:guide id="10" orient="horz" pos="120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E93909-2AB9-751D-3F16-06FEF8E08B59}" name="Chris Slim (RAPP)" initials="CS(" userId="S::chris.slim@rapp.com::4ace48d9-5904-40da-af26-766261721789" providerId="AD"/>
  <p188:author id="{E8ABC73E-0767-52C6-11A9-CF7B9A5F900B}" name="Michael Sinclair (DDB Sydney)" initials="MS" userId="S::michael.sinclair@syd.ddb.com::5c6b9be6-eea6-41c4-bf36-8bb863e012c1" providerId="AD"/>
  <p188:author id="{15E9CE5B-6250-22CD-2A86-5B9884CEE60C}" name="Paul Blockey (Rapp Sydney)" initials="PS" userId="S::paul.blockey@rapp.com::b70592cd-d0a2-49f8-8440-32e48364077c" providerId="AD"/>
  <p188:author id="{3DCC0D94-94F7-45B0-AFFB-190DDE96CC31}" name="David Rennie (Tribal Worldwide Sydney)" initials="DR" userId="S::davy.rennie@au.tribalworldwide.com::83e93a65-a3cc-4211-8566-c1b8004fa075" providerId="AD"/>
  <p188:author id="{8890D1A7-C7CC-2DAF-192B-EA8A0B229B2E}" name="Nick Russo (DDB Sydney)" initials="NS" userId="S::nick.russo@syd.ddb.com::f7fd1f8f-e28e-48f9-b12f-e449c151aab5" providerId="AD"/>
  <p188:author id="{6786C8D4-A7AC-27B5-BCE4-1BA1A3D0747F}" name="Ruby Tonkin (DDB Sydney)" initials="RT" userId="S::ruby.tonkin@syd.ddb.com::2dd8116d-eff4-4276-8796-41127085229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5AAFF"/>
    <a:srgbClr val="FF8800"/>
    <a:srgbClr val="6D1C94"/>
    <a:srgbClr val="00AA00"/>
    <a:srgbClr val="69CC65"/>
    <a:srgbClr val="577FAB"/>
    <a:srgbClr val="75BAFD"/>
    <a:srgbClr val="FEFDF5"/>
    <a:srgbClr val="A3AFC7"/>
    <a:srgbClr val="ECD8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627FCF-C641-1641-9B24-11A1FED6A56B}" v="55" dt="2024-05-20T06:19:27.4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664"/>
  </p:normalViewPr>
  <p:slideViewPr>
    <p:cSldViewPr snapToGrid="0">
      <p:cViewPr>
        <p:scale>
          <a:sx n="146" d="100"/>
          <a:sy n="146" d="100"/>
        </p:scale>
        <p:origin x="1160" y="288"/>
      </p:cViewPr>
      <p:guideLst>
        <p:guide orient="horz" pos="3294"/>
        <p:guide pos="3840"/>
        <p:guide pos="4067"/>
        <p:guide pos="3613"/>
        <p:guide pos="3727"/>
        <p:guide pos="3953"/>
        <p:guide pos="529"/>
        <p:guide pos="7151"/>
        <p:guide orient="horz" pos="1026"/>
        <p:guide orient="horz" pos="120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Slim (Rapp Sydney)" userId="4ace48d9-5904-40da-af26-766261721789" providerId="ADAL" clId="{F7627FCF-C641-1641-9B24-11A1FED6A56B}"/>
    <pc:docChg chg="undo custSel addSld modSld sldOrd">
      <pc:chgData name="Chris Slim (Rapp Sydney)" userId="4ace48d9-5904-40da-af26-766261721789" providerId="ADAL" clId="{F7627FCF-C641-1641-9B24-11A1FED6A56B}" dt="2024-05-20T06:19:36.738" v="4446" actId="20577"/>
      <pc:docMkLst>
        <pc:docMk/>
      </pc:docMkLst>
      <pc:sldChg chg="addSp modSp">
        <pc:chgData name="Chris Slim (Rapp Sydney)" userId="4ace48d9-5904-40da-af26-766261721789" providerId="ADAL" clId="{F7627FCF-C641-1641-9B24-11A1FED6A56B}" dt="2024-05-20T03:40:24.221" v="3055" actId="167"/>
        <pc:sldMkLst>
          <pc:docMk/>
          <pc:sldMk cId="675683430" sldId="463"/>
        </pc:sldMkLst>
        <pc:picChg chg="add mod">
          <ac:chgData name="Chris Slim (Rapp Sydney)" userId="4ace48d9-5904-40da-af26-766261721789" providerId="ADAL" clId="{F7627FCF-C641-1641-9B24-11A1FED6A56B}" dt="2024-05-20T03:40:24.221" v="3055" actId="167"/>
          <ac:picMkLst>
            <pc:docMk/>
            <pc:sldMk cId="675683430" sldId="463"/>
            <ac:picMk id="3" creationId="{A2907526-E81D-1777-FFB0-290AF9C44C4A}"/>
          </ac:picMkLst>
        </pc:picChg>
      </pc:sldChg>
      <pc:sldChg chg="modSp mod">
        <pc:chgData name="Chris Slim (Rapp Sydney)" userId="4ace48d9-5904-40da-af26-766261721789" providerId="ADAL" clId="{F7627FCF-C641-1641-9B24-11A1FED6A56B}" dt="2024-05-20T01:19:17.533" v="136" actId="27636"/>
        <pc:sldMkLst>
          <pc:docMk/>
          <pc:sldMk cId="2222823527" sldId="484"/>
        </pc:sldMkLst>
        <pc:spChg chg="mod">
          <ac:chgData name="Chris Slim (Rapp Sydney)" userId="4ace48d9-5904-40da-af26-766261721789" providerId="ADAL" clId="{F7627FCF-C641-1641-9B24-11A1FED6A56B}" dt="2024-05-20T01:19:17.533" v="136" actId="27636"/>
          <ac:spMkLst>
            <pc:docMk/>
            <pc:sldMk cId="2222823527" sldId="484"/>
            <ac:spMk id="3" creationId="{99F22514-DF4C-7A13-C20F-3A9B360EA77F}"/>
          </ac:spMkLst>
        </pc:spChg>
      </pc:sldChg>
      <pc:sldChg chg="modSp mod">
        <pc:chgData name="Chris Slim (Rapp Sydney)" userId="4ace48d9-5904-40da-af26-766261721789" providerId="ADAL" clId="{F7627FCF-C641-1641-9B24-11A1FED6A56B}" dt="2024-05-20T01:19:17.573" v="137" actId="27636"/>
        <pc:sldMkLst>
          <pc:docMk/>
          <pc:sldMk cId="952951280" sldId="490"/>
        </pc:sldMkLst>
        <pc:spChg chg="mod">
          <ac:chgData name="Chris Slim (Rapp Sydney)" userId="4ace48d9-5904-40da-af26-766261721789" providerId="ADAL" clId="{F7627FCF-C641-1641-9B24-11A1FED6A56B}" dt="2024-05-20T01:19:17.573" v="137" actId="27636"/>
          <ac:spMkLst>
            <pc:docMk/>
            <pc:sldMk cId="952951280" sldId="490"/>
            <ac:spMk id="2" creationId="{00000000-0000-0000-0000-000000000000}"/>
          </ac:spMkLst>
        </pc:spChg>
      </pc:sldChg>
      <pc:sldChg chg="addSp modSp mod">
        <pc:chgData name="Chris Slim (Rapp Sydney)" userId="4ace48d9-5904-40da-af26-766261721789" providerId="ADAL" clId="{F7627FCF-C641-1641-9B24-11A1FED6A56B}" dt="2024-05-20T05:29:17.464" v="3875" actId="14100"/>
        <pc:sldMkLst>
          <pc:docMk/>
          <pc:sldMk cId="2377091959" sldId="497"/>
        </pc:sldMkLst>
        <pc:spChg chg="add mod">
          <ac:chgData name="Chris Slim (Rapp Sydney)" userId="4ace48d9-5904-40da-af26-766261721789" providerId="ADAL" clId="{F7627FCF-C641-1641-9B24-11A1FED6A56B}" dt="2024-05-20T05:29:17.464" v="3875" actId="14100"/>
          <ac:spMkLst>
            <pc:docMk/>
            <pc:sldMk cId="2377091959" sldId="497"/>
            <ac:spMk id="2" creationId="{55CA01AD-C043-8F8B-F1D7-AE17EDE6C466}"/>
          </ac:spMkLst>
        </pc:spChg>
        <pc:spChg chg="mod">
          <ac:chgData name="Chris Slim (Rapp Sydney)" userId="4ace48d9-5904-40da-af26-766261721789" providerId="ADAL" clId="{F7627FCF-C641-1641-9B24-11A1FED6A56B}" dt="2024-05-20T03:19:22.070" v="2588" actId="404"/>
          <ac:spMkLst>
            <pc:docMk/>
            <pc:sldMk cId="2377091959" sldId="497"/>
            <ac:spMk id="4" creationId="{F7707CE3-75A7-B5E5-DE21-950D87443722}"/>
          </ac:spMkLst>
        </pc:spChg>
        <pc:spChg chg="mod">
          <ac:chgData name="Chris Slim (Rapp Sydney)" userId="4ace48d9-5904-40da-af26-766261721789" providerId="ADAL" clId="{F7627FCF-C641-1641-9B24-11A1FED6A56B}" dt="2024-05-20T05:29:00.584" v="3872" actId="571"/>
          <ac:spMkLst>
            <pc:docMk/>
            <pc:sldMk cId="2377091959" sldId="497"/>
            <ac:spMk id="6" creationId="{D4FBBDAF-13C1-234D-4233-80CE76EE22AC}"/>
          </ac:spMkLst>
        </pc:spChg>
        <pc:spChg chg="mod">
          <ac:chgData name="Chris Slim (Rapp Sydney)" userId="4ace48d9-5904-40da-af26-766261721789" providerId="ADAL" clId="{F7627FCF-C641-1641-9B24-11A1FED6A56B}" dt="2024-05-20T05:29:00.584" v="3872" actId="571"/>
          <ac:spMkLst>
            <pc:docMk/>
            <pc:sldMk cId="2377091959" sldId="497"/>
            <ac:spMk id="7" creationId="{E4F5EC7A-4259-A6E2-C597-EB8026EC8322}"/>
          </ac:spMkLst>
        </pc:spChg>
        <pc:spChg chg="mod">
          <ac:chgData name="Chris Slim (Rapp Sydney)" userId="4ace48d9-5904-40da-af26-766261721789" providerId="ADAL" clId="{F7627FCF-C641-1641-9B24-11A1FED6A56B}" dt="2024-05-20T05:29:00.584" v="3872" actId="571"/>
          <ac:spMkLst>
            <pc:docMk/>
            <pc:sldMk cId="2377091959" sldId="497"/>
            <ac:spMk id="8" creationId="{805EF7E4-9F4E-3795-5D10-60B46D4D91BA}"/>
          </ac:spMkLst>
        </pc:spChg>
        <pc:spChg chg="mod">
          <ac:chgData name="Chris Slim (Rapp Sydney)" userId="4ace48d9-5904-40da-af26-766261721789" providerId="ADAL" clId="{F7627FCF-C641-1641-9B24-11A1FED6A56B}" dt="2024-05-20T05:29:00.584" v="3872" actId="571"/>
          <ac:spMkLst>
            <pc:docMk/>
            <pc:sldMk cId="2377091959" sldId="497"/>
            <ac:spMk id="9" creationId="{0EC1930D-7654-3E07-2C25-C65C01E3CC68}"/>
          </ac:spMkLst>
        </pc:spChg>
        <pc:spChg chg="mod">
          <ac:chgData name="Chris Slim (Rapp Sydney)" userId="4ace48d9-5904-40da-af26-766261721789" providerId="ADAL" clId="{F7627FCF-C641-1641-9B24-11A1FED6A56B}" dt="2024-05-20T01:26:35.800" v="418" actId="1076"/>
          <ac:spMkLst>
            <pc:docMk/>
            <pc:sldMk cId="2377091959" sldId="497"/>
            <ac:spMk id="29" creationId="{8215D4D9-6439-580F-7883-954B111C8C06}"/>
          </ac:spMkLst>
        </pc:spChg>
        <pc:spChg chg="mod">
          <ac:chgData name="Chris Slim (Rapp Sydney)" userId="4ace48d9-5904-40da-af26-766261721789" providerId="ADAL" clId="{F7627FCF-C641-1641-9B24-11A1FED6A56B}" dt="2024-05-20T05:29:00.584" v="3872" actId="571"/>
          <ac:spMkLst>
            <pc:docMk/>
            <pc:sldMk cId="2377091959" sldId="497"/>
            <ac:spMk id="31" creationId="{CD4F8896-0796-B7A4-E089-D20B659F0815}"/>
          </ac:spMkLst>
        </pc:spChg>
        <pc:spChg chg="mod">
          <ac:chgData name="Chris Slim (Rapp Sydney)" userId="4ace48d9-5904-40da-af26-766261721789" providerId="ADAL" clId="{F7627FCF-C641-1641-9B24-11A1FED6A56B}" dt="2024-05-20T05:29:00.584" v="3872" actId="571"/>
          <ac:spMkLst>
            <pc:docMk/>
            <pc:sldMk cId="2377091959" sldId="497"/>
            <ac:spMk id="32" creationId="{80967378-A6D5-276F-7979-8D4DF9D5D5DF}"/>
          </ac:spMkLst>
        </pc:spChg>
        <pc:spChg chg="mod">
          <ac:chgData name="Chris Slim (Rapp Sydney)" userId="4ace48d9-5904-40da-af26-766261721789" providerId="ADAL" clId="{F7627FCF-C641-1641-9B24-11A1FED6A56B}" dt="2024-05-20T05:29:00.584" v="3872" actId="571"/>
          <ac:spMkLst>
            <pc:docMk/>
            <pc:sldMk cId="2377091959" sldId="497"/>
            <ac:spMk id="33" creationId="{400675AD-7357-C9B0-4965-7E3F0CE6D4B7}"/>
          </ac:spMkLst>
        </pc:spChg>
        <pc:spChg chg="mod">
          <ac:chgData name="Chris Slim (Rapp Sydney)" userId="4ace48d9-5904-40da-af26-766261721789" providerId="ADAL" clId="{F7627FCF-C641-1641-9B24-11A1FED6A56B}" dt="2024-05-20T01:17:44.948" v="96" actId="14100"/>
          <ac:spMkLst>
            <pc:docMk/>
            <pc:sldMk cId="2377091959" sldId="497"/>
            <ac:spMk id="38" creationId="{EE98F2F4-0BE4-4E5E-BF67-48529789EE21}"/>
          </ac:spMkLst>
        </pc:spChg>
        <pc:grpChg chg="mod">
          <ac:chgData name="Chris Slim (Rapp Sydney)" userId="4ace48d9-5904-40da-af26-766261721789" providerId="ADAL" clId="{F7627FCF-C641-1641-9B24-11A1FED6A56B}" dt="2024-05-20T05:29:00.584" v="3872" actId="571"/>
          <ac:grpSpMkLst>
            <pc:docMk/>
            <pc:sldMk cId="2377091959" sldId="497"/>
            <ac:grpSpMk id="10" creationId="{0D08B148-D56C-59EF-B8BD-5D0E1C905D5D}"/>
          </ac:grpSpMkLst>
        </pc:grpChg>
        <pc:cxnChg chg="mod">
          <ac:chgData name="Chris Slim (Rapp Sydney)" userId="4ace48d9-5904-40da-af26-766261721789" providerId="ADAL" clId="{F7627FCF-C641-1641-9B24-11A1FED6A56B}" dt="2024-05-20T05:28:21.956" v="3868" actId="208"/>
          <ac:cxnSpMkLst>
            <pc:docMk/>
            <pc:sldMk cId="2377091959" sldId="497"/>
            <ac:cxnSpMk id="3" creationId="{C492D850-1BF8-7CF8-9B76-8E8B497E5DCD}"/>
          </ac:cxnSpMkLst>
        </pc:cxnChg>
        <pc:cxnChg chg="mod">
          <ac:chgData name="Chris Slim (Rapp Sydney)" userId="4ace48d9-5904-40da-af26-766261721789" providerId="ADAL" clId="{F7627FCF-C641-1641-9B24-11A1FED6A56B}" dt="2024-05-20T05:28:21.956" v="3868" actId="208"/>
          <ac:cxnSpMkLst>
            <pc:docMk/>
            <pc:sldMk cId="2377091959" sldId="497"/>
            <ac:cxnSpMk id="13" creationId="{39CEC2AB-B773-6B5F-92A9-E3836897CA85}"/>
          </ac:cxnSpMkLst>
        </pc:cxnChg>
        <pc:cxnChg chg="mod">
          <ac:chgData name="Chris Slim (Rapp Sydney)" userId="4ace48d9-5904-40da-af26-766261721789" providerId="ADAL" clId="{F7627FCF-C641-1641-9B24-11A1FED6A56B}" dt="2024-05-20T05:28:08.390" v="3867" actId="208"/>
          <ac:cxnSpMkLst>
            <pc:docMk/>
            <pc:sldMk cId="2377091959" sldId="497"/>
            <ac:cxnSpMk id="18" creationId="{99274C63-C70A-9408-EE85-C0B18E9C2B2C}"/>
          </ac:cxnSpMkLst>
        </pc:cxnChg>
        <pc:cxnChg chg="mod">
          <ac:chgData name="Chris Slim (Rapp Sydney)" userId="4ace48d9-5904-40da-af26-766261721789" providerId="ADAL" clId="{F7627FCF-C641-1641-9B24-11A1FED6A56B}" dt="2024-05-20T05:28:42.722" v="3871" actId="208"/>
          <ac:cxnSpMkLst>
            <pc:docMk/>
            <pc:sldMk cId="2377091959" sldId="497"/>
            <ac:cxnSpMk id="19" creationId="{C5AFEE02-5F1B-CF5B-7518-20867A3665D2}"/>
          </ac:cxnSpMkLst>
        </pc:cxnChg>
        <pc:cxnChg chg="mod">
          <ac:chgData name="Chris Slim (Rapp Sydney)" userId="4ace48d9-5904-40da-af26-766261721789" providerId="ADAL" clId="{F7627FCF-C641-1641-9B24-11A1FED6A56B}" dt="2024-05-20T05:28:08.390" v="3867" actId="208"/>
          <ac:cxnSpMkLst>
            <pc:docMk/>
            <pc:sldMk cId="2377091959" sldId="497"/>
            <ac:cxnSpMk id="23" creationId="{6CCE93C0-D3CF-6BA2-1BD8-30F280178E4A}"/>
          </ac:cxnSpMkLst>
        </pc:cxnChg>
        <pc:cxnChg chg="mod">
          <ac:chgData name="Chris Slim (Rapp Sydney)" userId="4ace48d9-5904-40da-af26-766261721789" providerId="ADAL" clId="{F7627FCF-C641-1641-9B24-11A1FED6A56B}" dt="2024-05-20T05:28:42.722" v="3871" actId="208"/>
          <ac:cxnSpMkLst>
            <pc:docMk/>
            <pc:sldMk cId="2377091959" sldId="497"/>
            <ac:cxnSpMk id="27" creationId="{BCCA6415-A6CB-4CE5-89FE-0AF94C8A5C76}"/>
          </ac:cxnSpMkLst>
        </pc:cxnChg>
      </pc:sldChg>
      <pc:sldChg chg="addSp modSp mod">
        <pc:chgData name="Chris Slim (Rapp Sydney)" userId="4ace48d9-5904-40da-af26-766261721789" providerId="ADAL" clId="{F7627FCF-C641-1641-9B24-11A1FED6A56B}" dt="2024-05-20T03:31:36.002" v="3053" actId="20577"/>
        <pc:sldMkLst>
          <pc:docMk/>
          <pc:sldMk cId="2774090637" sldId="501"/>
        </pc:sldMkLst>
        <pc:spChg chg="mod">
          <ac:chgData name="Chris Slim (Rapp Sydney)" userId="4ace48d9-5904-40da-af26-766261721789" providerId="ADAL" clId="{F7627FCF-C641-1641-9B24-11A1FED6A56B}" dt="2024-05-20T03:18:56.605" v="2582" actId="404"/>
          <ac:spMkLst>
            <pc:docMk/>
            <pc:sldMk cId="2774090637" sldId="501"/>
            <ac:spMk id="2" creationId="{5973E950-EEBC-C299-DC5B-9CF2413DF8EA}"/>
          </ac:spMkLst>
        </pc:spChg>
        <pc:spChg chg="add mod">
          <ac:chgData name="Chris Slim (Rapp Sydney)" userId="4ace48d9-5904-40da-af26-766261721789" providerId="ADAL" clId="{F7627FCF-C641-1641-9B24-11A1FED6A56B}" dt="2024-05-20T03:31:36.002" v="3053" actId="20577"/>
          <ac:spMkLst>
            <pc:docMk/>
            <pc:sldMk cId="2774090637" sldId="501"/>
            <ac:spMk id="3" creationId="{5FDF4910-4142-F1CF-60EC-0504DFE1C445}"/>
          </ac:spMkLst>
        </pc:spChg>
      </pc:sldChg>
      <pc:sldChg chg="addSp delSp modSp mod ord">
        <pc:chgData name="Chris Slim (Rapp Sydney)" userId="4ace48d9-5904-40da-af26-766261721789" providerId="ADAL" clId="{F7627FCF-C641-1641-9B24-11A1FED6A56B}" dt="2024-05-20T05:24:34.803" v="3848" actId="20578"/>
        <pc:sldMkLst>
          <pc:docMk/>
          <pc:sldMk cId="497347186" sldId="502"/>
        </pc:sldMkLst>
        <pc:spChg chg="mod">
          <ac:chgData name="Chris Slim (Rapp Sydney)" userId="4ace48d9-5904-40da-af26-766261721789" providerId="ADAL" clId="{F7627FCF-C641-1641-9B24-11A1FED6A56B}" dt="2024-05-20T03:19:06.017" v="2584" actId="404"/>
          <ac:spMkLst>
            <pc:docMk/>
            <pc:sldMk cId="497347186" sldId="502"/>
            <ac:spMk id="2" creationId="{5973E950-EEBC-C299-DC5B-9CF2413DF8EA}"/>
          </ac:spMkLst>
        </pc:spChg>
        <pc:spChg chg="del mod">
          <ac:chgData name="Chris Slim (Rapp Sydney)" userId="4ace48d9-5904-40da-af26-766261721789" providerId="ADAL" clId="{F7627FCF-C641-1641-9B24-11A1FED6A56B}" dt="2024-05-20T01:59:46.577" v="1684" actId="478"/>
          <ac:spMkLst>
            <pc:docMk/>
            <pc:sldMk cId="497347186" sldId="502"/>
            <ac:spMk id="3" creationId="{028A810F-1C1C-3563-BE97-24CEFA5A64A5}"/>
          </ac:spMkLst>
        </pc:spChg>
        <pc:spChg chg="add mod">
          <ac:chgData name="Chris Slim (Rapp Sydney)" userId="4ace48d9-5904-40da-af26-766261721789" providerId="ADAL" clId="{F7627FCF-C641-1641-9B24-11A1FED6A56B}" dt="2024-05-20T05:24:00.712" v="3829" actId="20577"/>
          <ac:spMkLst>
            <pc:docMk/>
            <pc:sldMk cId="497347186" sldId="502"/>
            <ac:spMk id="4" creationId="{D64A77CA-AD02-B212-D3B4-CBD921EF9D9D}"/>
          </ac:spMkLst>
        </pc:spChg>
        <pc:spChg chg="add mod">
          <ac:chgData name="Chris Slim (Rapp Sydney)" userId="4ace48d9-5904-40da-af26-766261721789" providerId="ADAL" clId="{F7627FCF-C641-1641-9B24-11A1FED6A56B}" dt="2024-05-20T02:25:05.008" v="1836" actId="1076"/>
          <ac:spMkLst>
            <pc:docMk/>
            <pc:sldMk cId="497347186" sldId="502"/>
            <ac:spMk id="5" creationId="{F64550EA-645C-DFC6-F26A-B5DD7A777573}"/>
          </ac:spMkLst>
        </pc:spChg>
        <pc:spChg chg="add mod">
          <ac:chgData name="Chris Slim (Rapp Sydney)" userId="4ace48d9-5904-40da-af26-766261721789" providerId="ADAL" clId="{F7627FCF-C641-1641-9B24-11A1FED6A56B}" dt="2024-05-20T02:12:40.956" v="1720" actId="1076"/>
          <ac:spMkLst>
            <pc:docMk/>
            <pc:sldMk cId="497347186" sldId="502"/>
            <ac:spMk id="6" creationId="{F5EDA0AD-055D-035B-EA11-FE2F3D99156D}"/>
          </ac:spMkLst>
        </pc:spChg>
        <pc:spChg chg="add mod">
          <ac:chgData name="Chris Slim (Rapp Sydney)" userId="4ace48d9-5904-40da-af26-766261721789" providerId="ADAL" clId="{F7627FCF-C641-1641-9B24-11A1FED6A56B}" dt="2024-05-20T02:13:42.408" v="1735" actId="1076"/>
          <ac:spMkLst>
            <pc:docMk/>
            <pc:sldMk cId="497347186" sldId="502"/>
            <ac:spMk id="7" creationId="{11A44732-86B0-1C4C-EFD1-E513F02FC9D1}"/>
          </ac:spMkLst>
        </pc:spChg>
        <pc:spChg chg="add mod">
          <ac:chgData name="Chris Slim (Rapp Sydney)" userId="4ace48d9-5904-40da-af26-766261721789" providerId="ADAL" clId="{F7627FCF-C641-1641-9B24-11A1FED6A56B}" dt="2024-05-20T02:24:12.078" v="1776" actId="1076"/>
          <ac:spMkLst>
            <pc:docMk/>
            <pc:sldMk cId="497347186" sldId="502"/>
            <ac:spMk id="8" creationId="{9776AFF0-94C4-F7AF-FB4B-EC71E86E2E27}"/>
          </ac:spMkLst>
        </pc:spChg>
        <pc:spChg chg="add mod">
          <ac:chgData name="Chris Slim (Rapp Sydney)" userId="4ace48d9-5904-40da-af26-766261721789" providerId="ADAL" clId="{F7627FCF-C641-1641-9B24-11A1FED6A56B}" dt="2024-05-20T02:24:36.135" v="1781" actId="1076"/>
          <ac:spMkLst>
            <pc:docMk/>
            <pc:sldMk cId="497347186" sldId="502"/>
            <ac:spMk id="9" creationId="{BB9ECB4A-76C1-60E6-795D-8E4283798332}"/>
          </ac:spMkLst>
        </pc:spChg>
        <pc:spChg chg="add mod">
          <ac:chgData name="Chris Slim (Rapp Sydney)" userId="4ace48d9-5904-40da-af26-766261721789" providerId="ADAL" clId="{F7627FCF-C641-1641-9B24-11A1FED6A56B}" dt="2024-05-20T02:58:15.689" v="1853" actId="14100"/>
          <ac:spMkLst>
            <pc:docMk/>
            <pc:sldMk cId="497347186" sldId="502"/>
            <ac:spMk id="10" creationId="{14421869-7D94-6CC2-601B-5547C0CF7917}"/>
          </ac:spMkLst>
        </pc:spChg>
        <pc:spChg chg="add mod">
          <ac:chgData name="Chris Slim (Rapp Sydney)" userId="4ace48d9-5904-40da-af26-766261721789" providerId="ADAL" clId="{F7627FCF-C641-1641-9B24-11A1FED6A56B}" dt="2024-05-20T02:13:58.433" v="1740" actId="1076"/>
          <ac:spMkLst>
            <pc:docMk/>
            <pc:sldMk cId="497347186" sldId="502"/>
            <ac:spMk id="11" creationId="{EF05767D-3228-1669-119C-21954A9C1DFF}"/>
          </ac:spMkLst>
        </pc:spChg>
        <pc:spChg chg="add mod">
          <ac:chgData name="Chris Slim (Rapp Sydney)" userId="4ace48d9-5904-40da-af26-766261721789" providerId="ADAL" clId="{F7627FCF-C641-1641-9B24-11A1FED6A56B}" dt="2024-05-20T02:13:48.480" v="1737" actId="1076"/>
          <ac:spMkLst>
            <pc:docMk/>
            <pc:sldMk cId="497347186" sldId="502"/>
            <ac:spMk id="12" creationId="{96CF45E2-E908-3787-1294-17B04DDC0B82}"/>
          </ac:spMkLst>
        </pc:spChg>
        <pc:spChg chg="add mod">
          <ac:chgData name="Chris Slim (Rapp Sydney)" userId="4ace48d9-5904-40da-af26-766261721789" providerId="ADAL" clId="{F7627FCF-C641-1641-9B24-11A1FED6A56B}" dt="2024-05-20T02:05:11.821" v="1710" actId="571"/>
          <ac:spMkLst>
            <pc:docMk/>
            <pc:sldMk cId="497347186" sldId="502"/>
            <ac:spMk id="13" creationId="{9DF80A21-1878-7A8C-3B3A-DD73092BCC80}"/>
          </ac:spMkLst>
        </pc:spChg>
        <pc:spChg chg="add mod">
          <ac:chgData name="Chris Slim (Rapp Sydney)" userId="4ace48d9-5904-40da-af26-766261721789" providerId="ADAL" clId="{F7627FCF-C641-1641-9B24-11A1FED6A56B}" dt="2024-05-20T02:05:11.821" v="1710" actId="571"/>
          <ac:spMkLst>
            <pc:docMk/>
            <pc:sldMk cId="497347186" sldId="502"/>
            <ac:spMk id="14" creationId="{9BD34B3A-998E-64F3-C52A-1AE296C21072}"/>
          </ac:spMkLst>
        </pc:spChg>
        <pc:spChg chg="add mod">
          <ac:chgData name="Chris Slim (Rapp Sydney)" userId="4ace48d9-5904-40da-af26-766261721789" providerId="ADAL" clId="{F7627FCF-C641-1641-9B24-11A1FED6A56B}" dt="2024-05-20T02:05:11.821" v="1710" actId="571"/>
          <ac:spMkLst>
            <pc:docMk/>
            <pc:sldMk cId="497347186" sldId="502"/>
            <ac:spMk id="15" creationId="{C4B7BB39-CB1E-ABC3-3D42-C218128C7022}"/>
          </ac:spMkLst>
        </pc:spChg>
        <pc:spChg chg="add mod">
          <ac:chgData name="Chris Slim (Rapp Sydney)" userId="4ace48d9-5904-40da-af26-766261721789" providerId="ADAL" clId="{F7627FCF-C641-1641-9B24-11A1FED6A56B}" dt="2024-05-20T02:05:11.821" v="1710" actId="571"/>
          <ac:spMkLst>
            <pc:docMk/>
            <pc:sldMk cId="497347186" sldId="502"/>
            <ac:spMk id="16" creationId="{920EFB9E-21AA-9B97-CF28-65A5A937F715}"/>
          </ac:spMkLst>
        </pc:spChg>
        <pc:spChg chg="add mod">
          <ac:chgData name="Chris Slim (Rapp Sydney)" userId="4ace48d9-5904-40da-af26-766261721789" providerId="ADAL" clId="{F7627FCF-C641-1641-9B24-11A1FED6A56B}" dt="2024-05-20T02:05:11.821" v="1710" actId="571"/>
          <ac:spMkLst>
            <pc:docMk/>
            <pc:sldMk cId="497347186" sldId="502"/>
            <ac:spMk id="17" creationId="{D3DB629C-EF22-EBC3-342A-AC2F4F47D4B9}"/>
          </ac:spMkLst>
        </pc:spChg>
        <pc:spChg chg="add mod">
          <ac:chgData name="Chris Slim (Rapp Sydney)" userId="4ace48d9-5904-40da-af26-766261721789" providerId="ADAL" clId="{F7627FCF-C641-1641-9B24-11A1FED6A56B}" dt="2024-05-20T02:05:11.821" v="1710" actId="571"/>
          <ac:spMkLst>
            <pc:docMk/>
            <pc:sldMk cId="497347186" sldId="502"/>
            <ac:spMk id="18" creationId="{02B4681E-E2A3-4A09-285D-E4B3ED5FF2F7}"/>
          </ac:spMkLst>
        </pc:spChg>
        <pc:spChg chg="add mod">
          <ac:chgData name="Chris Slim (Rapp Sydney)" userId="4ace48d9-5904-40da-af26-766261721789" providerId="ADAL" clId="{F7627FCF-C641-1641-9B24-11A1FED6A56B}" dt="2024-05-20T02:05:11.821" v="1710" actId="571"/>
          <ac:spMkLst>
            <pc:docMk/>
            <pc:sldMk cId="497347186" sldId="502"/>
            <ac:spMk id="19" creationId="{62967E66-6AE3-FF85-04B3-0A280D32FBDF}"/>
          </ac:spMkLst>
        </pc:spChg>
        <pc:spChg chg="add mod">
          <ac:chgData name="Chris Slim (Rapp Sydney)" userId="4ace48d9-5904-40da-af26-766261721789" providerId="ADAL" clId="{F7627FCF-C641-1641-9B24-11A1FED6A56B}" dt="2024-05-20T02:15:17.555" v="1756" actId="1076"/>
          <ac:spMkLst>
            <pc:docMk/>
            <pc:sldMk cId="497347186" sldId="502"/>
            <ac:spMk id="21" creationId="{78D927C0-AD1D-01BA-447B-5CF21CE96F83}"/>
          </ac:spMkLst>
        </pc:spChg>
        <pc:grpChg chg="add mod">
          <ac:chgData name="Chris Slim (Rapp Sydney)" userId="4ace48d9-5904-40da-af26-766261721789" providerId="ADAL" clId="{F7627FCF-C641-1641-9B24-11A1FED6A56B}" dt="2024-05-20T02:14:36.874" v="1747" actId="1076"/>
          <ac:grpSpMkLst>
            <pc:docMk/>
            <pc:sldMk cId="497347186" sldId="502"/>
            <ac:grpSpMk id="20" creationId="{4A58C7DF-0124-6619-2C66-B8D92BF6FF32}"/>
          </ac:grpSpMkLst>
        </pc:grpChg>
        <pc:picChg chg="add del mod">
          <ac:chgData name="Chris Slim (Rapp Sydney)" userId="4ace48d9-5904-40da-af26-766261721789" providerId="ADAL" clId="{F7627FCF-C641-1641-9B24-11A1FED6A56B}" dt="2024-05-20T03:12:52.605" v="2527" actId="478"/>
          <ac:picMkLst>
            <pc:docMk/>
            <pc:sldMk cId="497347186" sldId="502"/>
            <ac:picMk id="27" creationId="{845CACB6-5912-8236-221C-2B6591E393A0}"/>
          </ac:picMkLst>
        </pc:picChg>
        <pc:cxnChg chg="add mod">
          <ac:chgData name="Chris Slim (Rapp Sydney)" userId="4ace48d9-5904-40da-af26-766261721789" providerId="ADAL" clId="{F7627FCF-C641-1641-9B24-11A1FED6A56B}" dt="2024-05-20T03:13:20.043" v="2531" actId="14100"/>
          <ac:cxnSpMkLst>
            <pc:docMk/>
            <pc:sldMk cId="497347186" sldId="502"/>
            <ac:cxnSpMk id="23" creationId="{F8C2B9FA-EEFD-257D-859C-875DEB86CC1D}"/>
          </ac:cxnSpMkLst>
        </pc:cxnChg>
        <pc:cxnChg chg="add mod">
          <ac:chgData name="Chris Slim (Rapp Sydney)" userId="4ace48d9-5904-40da-af26-766261721789" providerId="ADAL" clId="{F7627FCF-C641-1641-9B24-11A1FED6A56B}" dt="2024-05-20T03:14:13.413" v="2543" actId="208"/>
          <ac:cxnSpMkLst>
            <pc:docMk/>
            <pc:sldMk cId="497347186" sldId="502"/>
            <ac:cxnSpMk id="24" creationId="{F8332CBF-3B10-FF74-4DBE-D36E107EA4AB}"/>
          </ac:cxnSpMkLst>
        </pc:cxnChg>
        <pc:cxnChg chg="add mod">
          <ac:chgData name="Chris Slim (Rapp Sydney)" userId="4ace48d9-5904-40da-af26-766261721789" providerId="ADAL" clId="{F7627FCF-C641-1641-9B24-11A1FED6A56B}" dt="2024-05-20T03:14:04.632" v="2540" actId="208"/>
          <ac:cxnSpMkLst>
            <pc:docMk/>
            <pc:sldMk cId="497347186" sldId="502"/>
            <ac:cxnSpMk id="25" creationId="{872127B6-F919-391C-42BA-6E0FEB8B0BBD}"/>
          </ac:cxnSpMkLst>
        </pc:cxnChg>
        <pc:cxnChg chg="add del mod">
          <ac:chgData name="Chris Slim (Rapp Sydney)" userId="4ace48d9-5904-40da-af26-766261721789" providerId="ADAL" clId="{F7627FCF-C641-1641-9B24-11A1FED6A56B}" dt="2024-05-20T03:14:49.782" v="2549" actId="478"/>
          <ac:cxnSpMkLst>
            <pc:docMk/>
            <pc:sldMk cId="497347186" sldId="502"/>
            <ac:cxnSpMk id="26" creationId="{4AF583AC-CE67-A74B-F732-83EA01CA1ED3}"/>
          </ac:cxnSpMkLst>
        </pc:cxnChg>
        <pc:cxnChg chg="add mod">
          <ac:chgData name="Chris Slim (Rapp Sydney)" userId="4ace48d9-5904-40da-af26-766261721789" providerId="ADAL" clId="{F7627FCF-C641-1641-9B24-11A1FED6A56B}" dt="2024-05-20T03:15:01.104" v="2550" actId="208"/>
          <ac:cxnSpMkLst>
            <pc:docMk/>
            <pc:sldMk cId="497347186" sldId="502"/>
            <ac:cxnSpMk id="33" creationId="{AA68DA68-CC84-15DB-97B7-6F436D6C5DA1}"/>
          </ac:cxnSpMkLst>
        </pc:cxnChg>
      </pc:sldChg>
      <pc:sldChg chg="addSp modSp mod">
        <pc:chgData name="Chris Slim (Rapp Sydney)" userId="4ace48d9-5904-40da-af26-766261721789" providerId="ADAL" clId="{F7627FCF-C641-1641-9B24-11A1FED6A56B}" dt="2024-05-20T05:27:38.468" v="3865" actId="1076"/>
        <pc:sldMkLst>
          <pc:docMk/>
          <pc:sldMk cId="3231958605" sldId="504"/>
        </pc:sldMkLst>
        <pc:spChg chg="mod">
          <ac:chgData name="Chris Slim (Rapp Sydney)" userId="4ace48d9-5904-40da-af26-766261721789" providerId="ADAL" clId="{F7627FCF-C641-1641-9B24-11A1FED6A56B}" dt="2024-05-20T03:19:11.616" v="2586" actId="404"/>
          <ac:spMkLst>
            <pc:docMk/>
            <pc:sldMk cId="3231958605" sldId="504"/>
            <ac:spMk id="2" creationId="{5973E950-EEBC-C299-DC5B-9CF2413DF8EA}"/>
          </ac:spMkLst>
        </pc:spChg>
        <pc:spChg chg="add mod">
          <ac:chgData name="Chris Slim (Rapp Sydney)" userId="4ace48d9-5904-40da-af26-766261721789" providerId="ADAL" clId="{F7627FCF-C641-1641-9B24-11A1FED6A56B}" dt="2024-05-20T05:26:18.235" v="3854" actId="164"/>
          <ac:spMkLst>
            <pc:docMk/>
            <pc:sldMk cId="3231958605" sldId="504"/>
            <ac:spMk id="3" creationId="{610F463A-4FD4-6804-3C3D-2B704BBC0A50}"/>
          </ac:spMkLst>
        </pc:spChg>
        <pc:spChg chg="add mod">
          <ac:chgData name="Chris Slim (Rapp Sydney)" userId="4ace48d9-5904-40da-af26-766261721789" providerId="ADAL" clId="{F7627FCF-C641-1641-9B24-11A1FED6A56B}" dt="2024-05-20T05:27:12.924" v="3861" actId="465"/>
          <ac:spMkLst>
            <pc:docMk/>
            <pc:sldMk cId="3231958605" sldId="504"/>
            <ac:spMk id="4" creationId="{1DB9FC43-D89E-EDD8-F3AB-065EB43B696E}"/>
          </ac:spMkLst>
        </pc:spChg>
        <pc:spChg chg="add mod">
          <ac:chgData name="Chris Slim (Rapp Sydney)" userId="4ace48d9-5904-40da-af26-766261721789" providerId="ADAL" clId="{F7627FCF-C641-1641-9B24-11A1FED6A56B}" dt="2024-05-20T05:26:18.235" v="3854" actId="164"/>
          <ac:spMkLst>
            <pc:docMk/>
            <pc:sldMk cId="3231958605" sldId="504"/>
            <ac:spMk id="5" creationId="{B98959FD-1B85-F6D7-5F24-9FA2D067D5B7}"/>
          </ac:spMkLst>
        </pc:spChg>
        <pc:spChg chg="add mod">
          <ac:chgData name="Chris Slim (Rapp Sydney)" userId="4ace48d9-5904-40da-af26-766261721789" providerId="ADAL" clId="{F7627FCF-C641-1641-9B24-11A1FED6A56B}" dt="2024-05-20T05:26:18.235" v="3854" actId="164"/>
          <ac:spMkLst>
            <pc:docMk/>
            <pc:sldMk cId="3231958605" sldId="504"/>
            <ac:spMk id="6" creationId="{1DF6D986-BBC3-8E14-0629-3513F629EE1D}"/>
          </ac:spMkLst>
        </pc:spChg>
        <pc:spChg chg="add mod">
          <ac:chgData name="Chris Slim (Rapp Sydney)" userId="4ace48d9-5904-40da-af26-766261721789" providerId="ADAL" clId="{F7627FCF-C641-1641-9B24-11A1FED6A56B}" dt="2024-05-20T05:27:12.924" v="3861" actId="465"/>
          <ac:spMkLst>
            <pc:docMk/>
            <pc:sldMk cId="3231958605" sldId="504"/>
            <ac:spMk id="7" creationId="{32BA097B-A341-50D2-4A07-A9822283BDA2}"/>
          </ac:spMkLst>
        </pc:spChg>
        <pc:spChg chg="add mod">
          <ac:chgData name="Chris Slim (Rapp Sydney)" userId="4ace48d9-5904-40da-af26-766261721789" providerId="ADAL" clId="{F7627FCF-C641-1641-9B24-11A1FED6A56B}" dt="2024-05-20T05:27:12.924" v="3861" actId="465"/>
          <ac:spMkLst>
            <pc:docMk/>
            <pc:sldMk cId="3231958605" sldId="504"/>
            <ac:spMk id="8" creationId="{C396E880-988A-7CF2-D029-179F850C27F5}"/>
          </ac:spMkLst>
        </pc:spChg>
        <pc:spChg chg="add mod">
          <ac:chgData name="Chris Slim (Rapp Sydney)" userId="4ace48d9-5904-40da-af26-766261721789" providerId="ADAL" clId="{F7627FCF-C641-1641-9B24-11A1FED6A56B}" dt="2024-05-20T05:27:00.086" v="3860" actId="164"/>
          <ac:spMkLst>
            <pc:docMk/>
            <pc:sldMk cId="3231958605" sldId="504"/>
            <ac:spMk id="9" creationId="{981EE01E-FBD7-5B02-629D-3042FB2C8DD0}"/>
          </ac:spMkLst>
        </pc:spChg>
        <pc:spChg chg="add mod">
          <ac:chgData name="Chris Slim (Rapp Sydney)" userId="4ace48d9-5904-40da-af26-766261721789" providerId="ADAL" clId="{F7627FCF-C641-1641-9B24-11A1FED6A56B}" dt="2024-05-20T05:27:12.924" v="3861" actId="465"/>
          <ac:spMkLst>
            <pc:docMk/>
            <pc:sldMk cId="3231958605" sldId="504"/>
            <ac:spMk id="10" creationId="{9B66C806-3035-15B0-F384-20E1D2D43279}"/>
          </ac:spMkLst>
        </pc:spChg>
        <pc:spChg chg="add mod">
          <ac:chgData name="Chris Slim (Rapp Sydney)" userId="4ace48d9-5904-40da-af26-766261721789" providerId="ADAL" clId="{F7627FCF-C641-1641-9B24-11A1FED6A56B}" dt="2024-05-20T05:27:00.086" v="3860" actId="164"/>
          <ac:spMkLst>
            <pc:docMk/>
            <pc:sldMk cId="3231958605" sldId="504"/>
            <ac:spMk id="11" creationId="{2FA6D6D2-583F-FBE8-82EF-14913BA0ACF6}"/>
          </ac:spMkLst>
        </pc:spChg>
        <pc:spChg chg="add mod">
          <ac:chgData name="Chris Slim (Rapp Sydney)" userId="4ace48d9-5904-40da-af26-766261721789" providerId="ADAL" clId="{F7627FCF-C641-1641-9B24-11A1FED6A56B}" dt="2024-05-20T05:27:12.924" v="3861" actId="465"/>
          <ac:spMkLst>
            <pc:docMk/>
            <pc:sldMk cId="3231958605" sldId="504"/>
            <ac:spMk id="17" creationId="{22D31525-0412-5F19-6143-D5AFC0D817C1}"/>
          </ac:spMkLst>
        </pc:spChg>
        <pc:spChg chg="add mod">
          <ac:chgData name="Chris Slim (Rapp Sydney)" userId="4ace48d9-5904-40da-af26-766261721789" providerId="ADAL" clId="{F7627FCF-C641-1641-9B24-11A1FED6A56B}" dt="2024-05-20T05:25:45.520" v="3851" actId="1076"/>
          <ac:spMkLst>
            <pc:docMk/>
            <pc:sldMk cId="3231958605" sldId="504"/>
            <ac:spMk id="19" creationId="{3FD96F66-35BB-A40A-C298-ECEB1887F759}"/>
          </ac:spMkLst>
        </pc:spChg>
        <pc:spChg chg="add mod">
          <ac:chgData name="Chris Slim (Rapp Sydney)" userId="4ace48d9-5904-40da-af26-766261721789" providerId="ADAL" clId="{F7627FCF-C641-1641-9B24-11A1FED6A56B}" dt="2024-05-20T05:27:00.086" v="3860" actId="164"/>
          <ac:spMkLst>
            <pc:docMk/>
            <pc:sldMk cId="3231958605" sldId="504"/>
            <ac:spMk id="21" creationId="{B7EC4B93-159D-1EC3-12B6-15C5D74F5D67}"/>
          </ac:spMkLst>
        </pc:spChg>
        <pc:spChg chg="add mod">
          <ac:chgData name="Chris Slim (Rapp Sydney)" userId="4ace48d9-5904-40da-af26-766261721789" providerId="ADAL" clId="{F7627FCF-C641-1641-9B24-11A1FED6A56B}" dt="2024-05-20T05:27:12.924" v="3861" actId="465"/>
          <ac:spMkLst>
            <pc:docMk/>
            <pc:sldMk cId="3231958605" sldId="504"/>
            <ac:spMk id="22" creationId="{18564AA6-14BF-8E8D-65BC-B3ADE2995CCE}"/>
          </ac:spMkLst>
        </pc:spChg>
        <pc:grpChg chg="add mod">
          <ac:chgData name="Chris Slim (Rapp Sydney)" userId="4ace48d9-5904-40da-af26-766261721789" providerId="ADAL" clId="{F7627FCF-C641-1641-9B24-11A1FED6A56B}" dt="2024-05-20T05:27:27.588" v="3863" actId="1076"/>
          <ac:grpSpMkLst>
            <pc:docMk/>
            <pc:sldMk cId="3231958605" sldId="504"/>
            <ac:grpSpMk id="24" creationId="{CF05AB1C-E98A-5B34-F077-75B5E549BB79}"/>
          </ac:grpSpMkLst>
        </pc:grpChg>
        <pc:grpChg chg="add mod">
          <ac:chgData name="Chris Slim (Rapp Sydney)" userId="4ace48d9-5904-40da-af26-766261721789" providerId="ADAL" clId="{F7627FCF-C641-1641-9B24-11A1FED6A56B}" dt="2024-05-20T05:27:12.924" v="3861" actId="465"/>
          <ac:grpSpMkLst>
            <pc:docMk/>
            <pc:sldMk cId="3231958605" sldId="504"/>
            <ac:grpSpMk id="25" creationId="{41B68F46-6A0F-FF49-1AB4-23803161ADBA}"/>
          </ac:grpSpMkLst>
        </pc:grpChg>
        <pc:grpChg chg="add mod">
          <ac:chgData name="Chris Slim (Rapp Sydney)" userId="4ace48d9-5904-40da-af26-766261721789" providerId="ADAL" clId="{F7627FCF-C641-1641-9B24-11A1FED6A56B}" dt="2024-05-20T05:27:12.924" v="3861" actId="465"/>
          <ac:grpSpMkLst>
            <pc:docMk/>
            <pc:sldMk cId="3231958605" sldId="504"/>
            <ac:grpSpMk id="26" creationId="{597D6DFA-95D8-70F0-62BA-8366618050B9}"/>
          </ac:grpSpMkLst>
        </pc:grpChg>
        <pc:grpChg chg="add mod">
          <ac:chgData name="Chris Slim (Rapp Sydney)" userId="4ace48d9-5904-40da-af26-766261721789" providerId="ADAL" clId="{F7627FCF-C641-1641-9B24-11A1FED6A56B}" dt="2024-05-20T05:27:38.468" v="3865" actId="1076"/>
          <ac:grpSpMkLst>
            <pc:docMk/>
            <pc:sldMk cId="3231958605" sldId="504"/>
            <ac:grpSpMk id="27" creationId="{E7F065AD-C991-AAEE-665B-48B1BAFA8395}"/>
          </ac:grpSpMkLst>
        </pc:grpChg>
        <pc:cxnChg chg="add mod">
          <ac:chgData name="Chris Slim (Rapp Sydney)" userId="4ace48d9-5904-40da-af26-766261721789" providerId="ADAL" clId="{F7627FCF-C641-1641-9B24-11A1FED6A56B}" dt="2024-05-20T05:26:18.235" v="3854" actId="164"/>
          <ac:cxnSpMkLst>
            <pc:docMk/>
            <pc:sldMk cId="3231958605" sldId="504"/>
            <ac:cxnSpMk id="12" creationId="{39AE886F-0D6C-18B6-DCD8-97A364A4EBFD}"/>
          </ac:cxnSpMkLst>
        </pc:cxnChg>
        <pc:cxnChg chg="add mod">
          <ac:chgData name="Chris Slim (Rapp Sydney)" userId="4ace48d9-5904-40da-af26-766261721789" providerId="ADAL" clId="{F7627FCF-C641-1641-9B24-11A1FED6A56B}" dt="2024-05-20T05:27:12.924" v="3861" actId="465"/>
          <ac:cxnSpMkLst>
            <pc:docMk/>
            <pc:sldMk cId="3231958605" sldId="504"/>
            <ac:cxnSpMk id="16" creationId="{ED8719B0-E821-298A-6FCF-BA724D27F1EE}"/>
          </ac:cxnSpMkLst>
        </pc:cxnChg>
        <pc:cxnChg chg="add mod">
          <ac:chgData name="Chris Slim (Rapp Sydney)" userId="4ace48d9-5904-40da-af26-766261721789" providerId="ADAL" clId="{F7627FCF-C641-1641-9B24-11A1FED6A56B}" dt="2024-05-20T05:27:00.086" v="3860" actId="164"/>
          <ac:cxnSpMkLst>
            <pc:docMk/>
            <pc:sldMk cId="3231958605" sldId="504"/>
            <ac:cxnSpMk id="20" creationId="{21E8ACA5-C64F-27A3-6249-22EB96BAE281}"/>
          </ac:cxnSpMkLst>
        </pc:cxnChg>
        <pc:cxnChg chg="add mod">
          <ac:chgData name="Chris Slim (Rapp Sydney)" userId="4ace48d9-5904-40da-af26-766261721789" providerId="ADAL" clId="{F7627FCF-C641-1641-9B24-11A1FED6A56B}" dt="2024-05-20T05:27:12.924" v="3861" actId="465"/>
          <ac:cxnSpMkLst>
            <pc:docMk/>
            <pc:sldMk cId="3231958605" sldId="504"/>
            <ac:cxnSpMk id="23" creationId="{E16AE097-71A9-18E3-3675-9A5BCFAC40D0}"/>
          </ac:cxnSpMkLst>
        </pc:cxnChg>
      </pc:sldChg>
      <pc:sldChg chg="addSp modSp mod">
        <pc:chgData name="Chris Slim (Rapp Sydney)" userId="4ace48d9-5904-40da-af26-766261721789" providerId="ADAL" clId="{F7627FCF-C641-1641-9B24-11A1FED6A56B}" dt="2024-05-20T04:16:00.126" v="3694" actId="20577"/>
        <pc:sldMkLst>
          <pc:docMk/>
          <pc:sldMk cId="2827309781" sldId="513"/>
        </pc:sldMkLst>
        <pc:spChg chg="mod">
          <ac:chgData name="Chris Slim (Rapp Sydney)" userId="4ace48d9-5904-40da-af26-766261721789" providerId="ADAL" clId="{F7627FCF-C641-1641-9B24-11A1FED6A56B}" dt="2024-05-20T04:15:38.386" v="3636" actId="20577"/>
          <ac:spMkLst>
            <pc:docMk/>
            <pc:sldMk cId="2827309781" sldId="513"/>
            <ac:spMk id="3" creationId="{B01315B2-2817-C88A-A236-4190AB8C07DE}"/>
          </ac:spMkLst>
        </pc:spChg>
        <pc:spChg chg="add mod">
          <ac:chgData name="Chris Slim (Rapp Sydney)" userId="4ace48d9-5904-40da-af26-766261721789" providerId="ADAL" clId="{F7627FCF-C641-1641-9B24-11A1FED6A56B}" dt="2024-05-20T04:16:00.126" v="3694" actId="20577"/>
          <ac:spMkLst>
            <pc:docMk/>
            <pc:sldMk cId="2827309781" sldId="513"/>
            <ac:spMk id="4" creationId="{55C89D87-3037-78CC-A89C-533D071E5565}"/>
          </ac:spMkLst>
        </pc:spChg>
      </pc:sldChg>
      <pc:sldChg chg="modSp mod">
        <pc:chgData name="Chris Slim (Rapp Sydney)" userId="4ace48d9-5904-40da-af26-766261721789" providerId="ADAL" clId="{F7627FCF-C641-1641-9B24-11A1FED6A56B}" dt="2024-05-20T05:30:40.676" v="3880" actId="1076"/>
        <pc:sldMkLst>
          <pc:docMk/>
          <pc:sldMk cId="769437184" sldId="514"/>
        </pc:sldMkLst>
        <pc:spChg chg="mod">
          <ac:chgData name="Chris Slim (Rapp Sydney)" userId="4ace48d9-5904-40da-af26-766261721789" providerId="ADAL" clId="{F7627FCF-C641-1641-9B24-11A1FED6A56B}" dt="2024-05-20T03:18:52.595" v="2581" actId="404"/>
          <ac:spMkLst>
            <pc:docMk/>
            <pc:sldMk cId="769437184" sldId="514"/>
            <ac:spMk id="2" creationId="{5973E950-EEBC-C299-DC5B-9CF2413DF8EA}"/>
          </ac:spMkLst>
        </pc:spChg>
        <pc:spChg chg="mod">
          <ac:chgData name="Chris Slim (Rapp Sydney)" userId="4ace48d9-5904-40da-af26-766261721789" providerId="ADAL" clId="{F7627FCF-C641-1641-9B24-11A1FED6A56B}" dt="2024-05-20T05:30:40.676" v="3880" actId="1076"/>
          <ac:spMkLst>
            <pc:docMk/>
            <pc:sldMk cId="769437184" sldId="514"/>
            <ac:spMk id="29" creationId="{543A89B6-0A55-D57B-3C9B-4826C3F1D601}"/>
          </ac:spMkLst>
        </pc:spChg>
      </pc:sldChg>
      <pc:sldChg chg="modSp mod">
        <pc:chgData name="Chris Slim (Rapp Sydney)" userId="4ace48d9-5904-40da-af26-766261721789" providerId="ADAL" clId="{F7627FCF-C641-1641-9B24-11A1FED6A56B}" dt="2024-05-20T03:18:24.005" v="2574" actId="20577"/>
        <pc:sldMkLst>
          <pc:docMk/>
          <pc:sldMk cId="2257200522" sldId="516"/>
        </pc:sldMkLst>
        <pc:spChg chg="mod">
          <ac:chgData name="Chris Slim (Rapp Sydney)" userId="4ace48d9-5904-40da-af26-766261721789" providerId="ADAL" clId="{F7627FCF-C641-1641-9B24-11A1FED6A56B}" dt="2024-05-20T03:18:24.005" v="2574" actId="20577"/>
          <ac:spMkLst>
            <pc:docMk/>
            <pc:sldMk cId="2257200522" sldId="516"/>
            <ac:spMk id="2" creationId="{5973E950-EEBC-C299-DC5B-9CF2413DF8EA}"/>
          </ac:spMkLst>
        </pc:spChg>
      </pc:sldChg>
      <pc:sldChg chg="addSp modSp mod">
        <pc:chgData name="Chris Slim (Rapp Sydney)" userId="4ace48d9-5904-40da-af26-766261721789" providerId="ADAL" clId="{F7627FCF-C641-1641-9B24-11A1FED6A56B}" dt="2024-05-20T05:30:23.628" v="3878" actId="1076"/>
        <pc:sldMkLst>
          <pc:docMk/>
          <pc:sldMk cId="52974762" sldId="517"/>
        </pc:sldMkLst>
        <pc:spChg chg="mod">
          <ac:chgData name="Chris Slim (Rapp Sydney)" userId="4ace48d9-5904-40da-af26-766261721789" providerId="ADAL" clId="{F7627FCF-C641-1641-9B24-11A1FED6A56B}" dt="2024-05-20T03:18:47.708" v="2580" actId="404"/>
          <ac:spMkLst>
            <pc:docMk/>
            <pc:sldMk cId="52974762" sldId="517"/>
            <ac:spMk id="2" creationId="{5973E950-EEBC-C299-DC5B-9CF2413DF8EA}"/>
          </ac:spMkLst>
        </pc:spChg>
        <pc:spChg chg="add mod">
          <ac:chgData name="Chris Slim (Rapp Sydney)" userId="4ace48d9-5904-40da-af26-766261721789" providerId="ADAL" clId="{F7627FCF-C641-1641-9B24-11A1FED6A56B}" dt="2024-05-20T05:30:23.628" v="3878" actId="1076"/>
          <ac:spMkLst>
            <pc:docMk/>
            <pc:sldMk cId="52974762" sldId="517"/>
            <ac:spMk id="3" creationId="{290BAC01-55F5-2EB3-0929-5AFA15002FF5}"/>
          </ac:spMkLst>
        </pc:spChg>
        <pc:picChg chg="mod">
          <ac:chgData name="Chris Slim (Rapp Sydney)" userId="4ace48d9-5904-40da-af26-766261721789" providerId="ADAL" clId="{F7627FCF-C641-1641-9B24-11A1FED6A56B}" dt="2024-05-20T05:30:16.244" v="3877" actId="1076"/>
          <ac:picMkLst>
            <pc:docMk/>
            <pc:sldMk cId="52974762" sldId="517"/>
            <ac:picMk id="12" creationId="{C9743198-011C-530A-3E66-B9DD0209F1D1}"/>
          </ac:picMkLst>
        </pc:picChg>
      </pc:sldChg>
      <pc:sldChg chg="addSp modSp mod">
        <pc:chgData name="Chris Slim (Rapp Sydney)" userId="4ace48d9-5904-40da-af26-766261721789" providerId="ADAL" clId="{F7627FCF-C641-1641-9B24-11A1FED6A56B}" dt="2024-05-20T05:31:15.622" v="3886" actId="1076"/>
        <pc:sldMkLst>
          <pc:docMk/>
          <pc:sldMk cId="2445753711" sldId="518"/>
        </pc:sldMkLst>
        <pc:spChg chg="mod">
          <ac:chgData name="Chris Slim (Rapp Sydney)" userId="4ace48d9-5904-40da-af26-766261721789" providerId="ADAL" clId="{F7627FCF-C641-1641-9B24-11A1FED6A56B}" dt="2024-05-20T03:18:38" v="2578" actId="255"/>
          <ac:spMkLst>
            <pc:docMk/>
            <pc:sldMk cId="2445753711" sldId="518"/>
            <ac:spMk id="2" creationId="{5973E950-EEBC-C299-DC5B-9CF2413DF8EA}"/>
          </ac:spMkLst>
        </pc:spChg>
        <pc:spChg chg="add mod">
          <ac:chgData name="Chris Slim (Rapp Sydney)" userId="4ace48d9-5904-40da-af26-766261721789" providerId="ADAL" clId="{F7627FCF-C641-1641-9B24-11A1FED6A56B}" dt="2024-05-20T05:31:12.382" v="3885" actId="1076"/>
          <ac:spMkLst>
            <pc:docMk/>
            <pc:sldMk cId="2445753711" sldId="518"/>
            <ac:spMk id="3" creationId="{994DAEAF-3195-4CDF-8153-B1A25A49AA07}"/>
          </ac:spMkLst>
        </pc:spChg>
        <pc:picChg chg="mod">
          <ac:chgData name="Chris Slim (Rapp Sydney)" userId="4ace48d9-5904-40da-af26-766261721789" providerId="ADAL" clId="{F7627FCF-C641-1641-9B24-11A1FED6A56B}" dt="2024-05-20T05:31:15.622" v="3886" actId="1076"/>
          <ac:picMkLst>
            <pc:docMk/>
            <pc:sldMk cId="2445753711" sldId="518"/>
            <ac:picMk id="14" creationId="{D396F1BE-D831-F4EF-D6C5-F3869573E903}"/>
          </ac:picMkLst>
        </pc:picChg>
      </pc:sldChg>
      <pc:sldChg chg="modSp mod">
        <pc:chgData name="Chris Slim (Rapp Sydney)" userId="4ace48d9-5904-40da-af26-766261721789" providerId="ADAL" clId="{F7627FCF-C641-1641-9B24-11A1FED6A56B}" dt="2024-05-20T05:30:59.518" v="3884" actId="1076"/>
        <pc:sldMkLst>
          <pc:docMk/>
          <pc:sldMk cId="3452931736" sldId="519"/>
        </pc:sldMkLst>
        <pc:spChg chg="mod">
          <ac:chgData name="Chris Slim (Rapp Sydney)" userId="4ace48d9-5904-40da-af26-766261721789" providerId="ADAL" clId="{F7627FCF-C641-1641-9B24-11A1FED6A56B}" dt="2024-05-20T03:18:42.594" v="2579" actId="404"/>
          <ac:spMkLst>
            <pc:docMk/>
            <pc:sldMk cId="3452931736" sldId="519"/>
            <ac:spMk id="2" creationId="{5973E950-EEBC-C299-DC5B-9CF2413DF8EA}"/>
          </ac:spMkLst>
        </pc:spChg>
        <pc:spChg chg="mod">
          <ac:chgData name="Chris Slim (Rapp Sydney)" userId="4ace48d9-5904-40da-af26-766261721789" providerId="ADAL" clId="{F7627FCF-C641-1641-9B24-11A1FED6A56B}" dt="2024-05-20T05:30:59.518" v="3884" actId="1076"/>
          <ac:spMkLst>
            <pc:docMk/>
            <pc:sldMk cId="3452931736" sldId="519"/>
            <ac:spMk id="5" creationId="{31D40F9C-2093-28FF-889F-A68237CADD11}"/>
          </ac:spMkLst>
        </pc:spChg>
        <pc:picChg chg="mod">
          <ac:chgData name="Chris Slim (Rapp Sydney)" userId="4ace48d9-5904-40da-af26-766261721789" providerId="ADAL" clId="{F7627FCF-C641-1641-9B24-11A1FED6A56B}" dt="2024-05-20T05:30:52.527" v="3881" actId="1076"/>
          <ac:picMkLst>
            <pc:docMk/>
            <pc:sldMk cId="3452931736" sldId="519"/>
            <ac:picMk id="10" creationId="{60C1EC28-E54A-F827-8662-FDCC00C6EB16}"/>
          </ac:picMkLst>
        </pc:picChg>
      </pc:sldChg>
      <pc:sldChg chg="modSp mod">
        <pc:chgData name="Chris Slim (Rapp Sydney)" userId="4ace48d9-5904-40da-af26-766261721789" providerId="ADAL" clId="{F7627FCF-C641-1641-9B24-11A1FED6A56B}" dt="2024-05-20T05:49:34.407" v="3971" actId="20577"/>
        <pc:sldMkLst>
          <pc:docMk/>
          <pc:sldMk cId="2980367610" sldId="526"/>
        </pc:sldMkLst>
        <pc:spChg chg="mod">
          <ac:chgData name="Chris Slim (Rapp Sydney)" userId="4ace48d9-5904-40da-af26-766261721789" providerId="ADAL" clId="{F7627FCF-C641-1641-9B24-11A1FED6A56B}" dt="2024-05-20T05:49:34.407" v="3971" actId="20577"/>
          <ac:spMkLst>
            <pc:docMk/>
            <pc:sldMk cId="2980367610" sldId="526"/>
            <ac:spMk id="3" creationId="{16F0398E-8BB2-D880-2D75-C5F1F4FFAEFE}"/>
          </ac:spMkLst>
        </pc:spChg>
      </pc:sldChg>
      <pc:sldChg chg="addSp delSp modSp add mod">
        <pc:chgData name="Chris Slim (Rapp Sydney)" userId="4ace48d9-5904-40da-af26-766261721789" providerId="ADAL" clId="{F7627FCF-C641-1641-9B24-11A1FED6A56B}" dt="2024-05-20T06:11:30.284" v="4363" actId="478"/>
        <pc:sldMkLst>
          <pc:docMk/>
          <pc:sldMk cId="1599692947" sldId="527"/>
        </pc:sldMkLst>
        <pc:spChg chg="mod">
          <ac:chgData name="Chris Slim (Rapp Sydney)" userId="4ace48d9-5904-40da-af26-766261721789" providerId="ADAL" clId="{F7627FCF-C641-1641-9B24-11A1FED6A56B}" dt="2024-05-20T06:11:19.778" v="4362" actId="404"/>
          <ac:spMkLst>
            <pc:docMk/>
            <pc:sldMk cId="1599692947" sldId="527"/>
            <ac:spMk id="2" creationId="{5973E950-EEBC-C299-DC5B-9CF2413DF8EA}"/>
          </ac:spMkLst>
        </pc:spChg>
        <pc:spChg chg="del mod">
          <ac:chgData name="Chris Slim (Rapp Sydney)" userId="4ace48d9-5904-40da-af26-766261721789" providerId="ADAL" clId="{F7627FCF-C641-1641-9B24-11A1FED6A56B}" dt="2024-05-20T04:03:37.397" v="3308" actId="478"/>
          <ac:spMkLst>
            <pc:docMk/>
            <pc:sldMk cId="1599692947" sldId="527"/>
            <ac:spMk id="3" creationId="{B01315B2-2817-C88A-A236-4190AB8C07DE}"/>
          </ac:spMkLst>
        </pc:spChg>
        <pc:spChg chg="del">
          <ac:chgData name="Chris Slim (Rapp Sydney)" userId="4ace48d9-5904-40da-af26-766261721789" providerId="ADAL" clId="{F7627FCF-C641-1641-9B24-11A1FED6A56B}" dt="2024-05-20T04:01:09.093" v="3254" actId="478"/>
          <ac:spMkLst>
            <pc:docMk/>
            <pc:sldMk cId="1599692947" sldId="527"/>
            <ac:spMk id="4" creationId="{55C89D87-3037-78CC-A89C-533D071E5565}"/>
          </ac:spMkLst>
        </pc:spChg>
        <pc:spChg chg="add mod">
          <ac:chgData name="Chris Slim (Rapp Sydney)" userId="4ace48d9-5904-40da-af26-766261721789" providerId="ADAL" clId="{F7627FCF-C641-1641-9B24-11A1FED6A56B}" dt="2024-05-20T06:01:59.923" v="4039" actId="20577"/>
          <ac:spMkLst>
            <pc:docMk/>
            <pc:sldMk cId="1599692947" sldId="527"/>
            <ac:spMk id="5" creationId="{50F0F498-463C-DE92-4133-6D8ACE198F64}"/>
          </ac:spMkLst>
        </pc:spChg>
        <pc:spChg chg="add del mod">
          <ac:chgData name="Chris Slim (Rapp Sydney)" userId="4ace48d9-5904-40da-af26-766261721789" providerId="ADAL" clId="{F7627FCF-C641-1641-9B24-11A1FED6A56B}" dt="2024-05-20T06:11:30.284" v="4363" actId="478"/>
          <ac:spMkLst>
            <pc:docMk/>
            <pc:sldMk cId="1599692947" sldId="527"/>
            <ac:spMk id="6" creationId="{7F252765-50E3-910D-5263-D2EB4EFE5549}"/>
          </ac:spMkLst>
        </pc:spChg>
        <pc:spChg chg="add mod">
          <ac:chgData name="Chris Slim (Rapp Sydney)" userId="4ace48d9-5904-40da-af26-766261721789" providerId="ADAL" clId="{F7627FCF-C641-1641-9B24-11A1FED6A56B}" dt="2024-05-20T06:08:19.145" v="4152" actId="1076"/>
          <ac:spMkLst>
            <pc:docMk/>
            <pc:sldMk cId="1599692947" sldId="527"/>
            <ac:spMk id="7" creationId="{8CB67202-8B2C-7049-6CF0-EA724B94E638}"/>
          </ac:spMkLst>
        </pc:spChg>
        <pc:spChg chg="add del mod">
          <ac:chgData name="Chris Slim (Rapp Sydney)" userId="4ace48d9-5904-40da-af26-766261721789" providerId="ADAL" clId="{F7627FCF-C641-1641-9B24-11A1FED6A56B}" dt="2024-05-20T06:10:52.467" v="4331"/>
          <ac:spMkLst>
            <pc:docMk/>
            <pc:sldMk cId="1599692947" sldId="527"/>
            <ac:spMk id="9" creationId="{6248AB67-4488-F0EF-2488-4814C16C64E9}"/>
          </ac:spMkLst>
        </pc:spChg>
        <pc:graphicFrameChg chg="add mod modGraphic">
          <ac:chgData name="Chris Slim (Rapp Sydney)" userId="4ace48d9-5904-40da-af26-766261721789" providerId="ADAL" clId="{F7627FCF-C641-1641-9B24-11A1FED6A56B}" dt="2024-05-20T06:10:50.579" v="4329" actId="1076"/>
          <ac:graphicFrameMkLst>
            <pc:docMk/>
            <pc:sldMk cId="1599692947" sldId="527"/>
            <ac:graphicFrameMk id="8" creationId="{60C7B137-49F2-38F8-C4F9-68F165C3511B}"/>
          </ac:graphicFrameMkLst>
        </pc:graphicFrameChg>
        <pc:graphicFrameChg chg="add del mod">
          <ac:chgData name="Chris Slim (Rapp Sydney)" userId="4ace48d9-5904-40da-af26-766261721789" providerId="ADAL" clId="{F7627FCF-C641-1641-9B24-11A1FED6A56B}" dt="2024-05-20T06:11:30.284" v="4363" actId="478"/>
          <ac:graphicFrameMkLst>
            <pc:docMk/>
            <pc:sldMk cId="1599692947" sldId="527"/>
            <ac:graphicFrameMk id="10" creationId="{3FDD82AF-1977-C1C5-09D3-46EABC2A6D36}"/>
          </ac:graphicFrameMkLst>
        </pc:graphicFrameChg>
      </pc:sldChg>
      <pc:sldChg chg="addSp delSp modSp add mod">
        <pc:chgData name="Chris Slim (Rapp Sydney)" userId="4ace48d9-5904-40da-af26-766261721789" providerId="ADAL" clId="{F7627FCF-C641-1641-9B24-11A1FED6A56B}" dt="2024-05-20T06:19:36.738" v="4446" actId="20577"/>
        <pc:sldMkLst>
          <pc:docMk/>
          <pc:sldMk cId="2118039712" sldId="528"/>
        </pc:sldMkLst>
        <pc:spChg chg="mod">
          <ac:chgData name="Chris Slim (Rapp Sydney)" userId="4ace48d9-5904-40da-af26-766261721789" providerId="ADAL" clId="{F7627FCF-C641-1641-9B24-11A1FED6A56B}" dt="2024-05-20T06:13:20.019" v="4379" actId="20577"/>
          <ac:spMkLst>
            <pc:docMk/>
            <pc:sldMk cId="2118039712" sldId="528"/>
            <ac:spMk id="2" creationId="{5973E950-EEBC-C299-DC5B-9CF2413DF8EA}"/>
          </ac:spMkLst>
        </pc:spChg>
        <pc:spChg chg="del">
          <ac:chgData name="Chris Slim (Rapp Sydney)" userId="4ace48d9-5904-40da-af26-766261721789" providerId="ADAL" clId="{F7627FCF-C641-1641-9B24-11A1FED6A56B}" dt="2024-05-20T06:11:39.411" v="4364" actId="478"/>
          <ac:spMkLst>
            <pc:docMk/>
            <pc:sldMk cId="2118039712" sldId="528"/>
            <ac:spMk id="5" creationId="{50F0F498-463C-DE92-4133-6D8ACE198F64}"/>
          </ac:spMkLst>
        </pc:spChg>
        <pc:spChg chg="del mod">
          <ac:chgData name="Chris Slim (Rapp Sydney)" userId="4ace48d9-5904-40da-af26-766261721789" providerId="ADAL" clId="{F7627FCF-C641-1641-9B24-11A1FED6A56B}" dt="2024-05-20T06:13:16.485" v="4377" actId="478"/>
          <ac:spMkLst>
            <pc:docMk/>
            <pc:sldMk cId="2118039712" sldId="528"/>
            <ac:spMk id="6" creationId="{7F252765-50E3-910D-5263-D2EB4EFE5549}"/>
          </ac:spMkLst>
        </pc:spChg>
        <pc:graphicFrameChg chg="add mod modGraphic">
          <ac:chgData name="Chris Slim (Rapp Sydney)" userId="4ace48d9-5904-40da-af26-766261721789" providerId="ADAL" clId="{F7627FCF-C641-1641-9B24-11A1FED6A56B}" dt="2024-05-20T06:19:19.907" v="4425" actId="1076"/>
          <ac:graphicFrameMkLst>
            <pc:docMk/>
            <pc:sldMk cId="2118039712" sldId="528"/>
            <ac:graphicFrameMk id="3" creationId="{4A35B51C-12E9-DEE1-17CA-B16E6939142A}"/>
          </ac:graphicFrameMkLst>
        </pc:graphicFrameChg>
        <pc:graphicFrameChg chg="add mod modGraphic">
          <ac:chgData name="Chris Slim (Rapp Sydney)" userId="4ace48d9-5904-40da-af26-766261721789" providerId="ADAL" clId="{F7627FCF-C641-1641-9B24-11A1FED6A56B}" dt="2024-05-20T06:19:36.738" v="4446" actId="20577"/>
          <ac:graphicFrameMkLst>
            <pc:docMk/>
            <pc:sldMk cId="2118039712" sldId="528"/>
            <ac:graphicFrameMk id="4" creationId="{684C11C0-0040-4FB2-8007-5719A85D1B9F}"/>
          </ac:graphicFrameMkLst>
        </pc:graphicFrameChg>
        <pc:graphicFrameChg chg="del">
          <ac:chgData name="Chris Slim (Rapp Sydney)" userId="4ace48d9-5904-40da-af26-766261721789" providerId="ADAL" clId="{F7627FCF-C641-1641-9B24-11A1FED6A56B}" dt="2024-05-20T06:11:39.411" v="4364" actId="478"/>
          <ac:graphicFrameMkLst>
            <pc:docMk/>
            <pc:sldMk cId="2118039712" sldId="528"/>
            <ac:graphicFrameMk id="8" creationId="{60C7B137-49F2-38F8-C4F9-68F165C3511B}"/>
          </ac:graphicFrameMkLst>
        </pc:graphicFrameChg>
        <pc:graphicFrameChg chg="mod modGraphic">
          <ac:chgData name="Chris Slim (Rapp Sydney)" userId="4ace48d9-5904-40da-af26-766261721789" providerId="ADAL" clId="{F7627FCF-C641-1641-9B24-11A1FED6A56B}" dt="2024-05-20T06:18:50.177" v="4401" actId="20577"/>
          <ac:graphicFrameMkLst>
            <pc:docMk/>
            <pc:sldMk cId="2118039712" sldId="528"/>
            <ac:graphicFrameMk id="10" creationId="{3FDD82AF-1977-C1C5-09D3-46EABC2A6D36}"/>
          </ac:graphicFrameMkLst>
        </pc:graphicFrameChg>
      </pc:sldChg>
    </pc:docChg>
  </pc:docChgLst>
  <pc:docChgLst>
    <pc:chgData name="Chris Slim (Rapp Sydney)" userId="4ace48d9-5904-40da-af26-766261721789" providerId="ADAL" clId="{0A212A5D-F71C-42F6-BB42-42E51C6FFA29}"/>
    <pc:docChg chg="undo redo custSel addSld delSld modSld sldOrd">
      <pc:chgData name="Chris Slim (Rapp Sydney)" userId="4ace48d9-5904-40da-af26-766261721789" providerId="ADAL" clId="{0A212A5D-F71C-42F6-BB42-42E51C6FFA29}" dt="2024-05-16T08:03:16.504" v="9724" actId="20577"/>
      <pc:docMkLst>
        <pc:docMk/>
      </pc:docMkLst>
      <pc:sldChg chg="modSp mod">
        <pc:chgData name="Chris Slim (Rapp Sydney)" userId="4ace48d9-5904-40da-af26-766261721789" providerId="ADAL" clId="{0A212A5D-F71C-42F6-BB42-42E51C6FFA29}" dt="2024-05-13T03:26:10.853" v="14" actId="27636"/>
        <pc:sldMkLst>
          <pc:docMk/>
          <pc:sldMk cId="675683430" sldId="463"/>
        </pc:sldMkLst>
        <pc:spChg chg="mod">
          <ac:chgData name="Chris Slim (Rapp Sydney)" userId="4ace48d9-5904-40da-af26-766261721789" providerId="ADAL" clId="{0A212A5D-F71C-42F6-BB42-42E51C6FFA29}" dt="2024-05-13T03:26:10.853" v="14" actId="27636"/>
          <ac:spMkLst>
            <pc:docMk/>
            <pc:sldMk cId="675683430" sldId="463"/>
            <ac:spMk id="9" creationId="{7A18DC9D-E7F8-744F-DAFA-E719C6650536}"/>
          </ac:spMkLst>
        </pc:spChg>
      </pc:sldChg>
      <pc:sldChg chg="addSp delSp modSp new mod ord modClrScheme chgLayout">
        <pc:chgData name="Chris Slim (Rapp Sydney)" userId="4ace48d9-5904-40da-af26-766261721789" providerId="ADAL" clId="{0A212A5D-F71C-42F6-BB42-42E51C6FFA29}" dt="2024-05-13T03:33:42.657" v="272" actId="20577"/>
        <pc:sldMkLst>
          <pc:docMk/>
          <pc:sldMk cId="4251472065" sldId="496"/>
        </pc:sldMkLst>
        <pc:spChg chg="del mod ord">
          <ac:chgData name="Chris Slim (Rapp Sydney)" userId="4ace48d9-5904-40da-af26-766261721789" providerId="ADAL" clId="{0A212A5D-F71C-42F6-BB42-42E51C6FFA29}" dt="2024-05-13T03:26:25.640" v="18" actId="700"/>
          <ac:spMkLst>
            <pc:docMk/>
            <pc:sldMk cId="4251472065" sldId="496"/>
            <ac:spMk id="2" creationId="{901D386A-A0D1-94FC-CA13-97E4841A7A7C}"/>
          </ac:spMkLst>
        </pc:spChg>
        <pc:spChg chg="del mod ord">
          <ac:chgData name="Chris Slim (Rapp Sydney)" userId="4ace48d9-5904-40da-af26-766261721789" providerId="ADAL" clId="{0A212A5D-F71C-42F6-BB42-42E51C6FFA29}" dt="2024-05-13T03:26:25.640" v="18" actId="700"/>
          <ac:spMkLst>
            <pc:docMk/>
            <pc:sldMk cId="4251472065" sldId="496"/>
            <ac:spMk id="3" creationId="{165E2AFB-9557-BE8F-0CD2-1887998ABC4F}"/>
          </ac:spMkLst>
        </pc:spChg>
        <pc:spChg chg="add mod ord">
          <ac:chgData name="Chris Slim (Rapp Sydney)" userId="4ace48d9-5904-40da-af26-766261721789" providerId="ADAL" clId="{0A212A5D-F71C-42F6-BB42-42E51C6FFA29}" dt="2024-05-13T03:33:42.657" v="272" actId="20577"/>
          <ac:spMkLst>
            <pc:docMk/>
            <pc:sldMk cId="4251472065" sldId="496"/>
            <ac:spMk id="4" creationId="{C64155D1-BACC-A2D8-E077-2BE182988C54}"/>
          </ac:spMkLst>
        </pc:spChg>
        <pc:spChg chg="add mod ord">
          <ac:chgData name="Chris Slim (Rapp Sydney)" userId="4ace48d9-5904-40da-af26-766261721789" providerId="ADAL" clId="{0A212A5D-F71C-42F6-BB42-42E51C6FFA29}" dt="2024-05-13T03:26:25.640" v="18" actId="700"/>
          <ac:spMkLst>
            <pc:docMk/>
            <pc:sldMk cId="4251472065" sldId="496"/>
            <ac:spMk id="5" creationId="{84C5402A-8273-B9C0-FB5E-9F74062AE494}"/>
          </ac:spMkLst>
        </pc:spChg>
      </pc:sldChg>
      <pc:sldChg chg="addSp delSp modSp new mod ord modClrScheme chgLayout">
        <pc:chgData name="Chris Slim (Rapp Sydney)" userId="4ace48d9-5904-40da-af26-766261721789" providerId="ADAL" clId="{0A212A5D-F71C-42F6-BB42-42E51C6FFA29}" dt="2024-05-16T04:01:06.173" v="6280" actId="1076"/>
        <pc:sldMkLst>
          <pc:docMk/>
          <pc:sldMk cId="2377091959" sldId="497"/>
        </pc:sldMkLst>
        <pc:spChg chg="del mod ord">
          <ac:chgData name="Chris Slim (Rapp Sydney)" userId="4ace48d9-5904-40da-af26-766261721789" providerId="ADAL" clId="{0A212A5D-F71C-42F6-BB42-42E51C6FFA29}" dt="2024-05-13T03:26:39.352" v="22" actId="700"/>
          <ac:spMkLst>
            <pc:docMk/>
            <pc:sldMk cId="2377091959" sldId="497"/>
            <ac:spMk id="2" creationId="{D587EFF6-335C-7CC3-71FA-3CF0AD620C98}"/>
          </ac:spMkLst>
        </pc:spChg>
        <pc:spChg chg="del">
          <ac:chgData name="Chris Slim (Rapp Sydney)" userId="4ace48d9-5904-40da-af26-766261721789" providerId="ADAL" clId="{0A212A5D-F71C-42F6-BB42-42E51C6FFA29}" dt="2024-05-13T03:26:39.352" v="22" actId="700"/>
          <ac:spMkLst>
            <pc:docMk/>
            <pc:sldMk cId="2377091959" sldId="497"/>
            <ac:spMk id="3" creationId="{BC49AF0D-6BD0-931B-5328-1EAD2DDD7DEB}"/>
          </ac:spMkLst>
        </pc:spChg>
        <pc:spChg chg="add mod ord">
          <ac:chgData name="Chris Slim (Rapp Sydney)" userId="4ace48d9-5904-40da-af26-766261721789" providerId="ADAL" clId="{0A212A5D-F71C-42F6-BB42-42E51C6FFA29}" dt="2024-05-14T00:52:29.392" v="982" actId="1076"/>
          <ac:spMkLst>
            <pc:docMk/>
            <pc:sldMk cId="2377091959" sldId="497"/>
            <ac:spMk id="4" creationId="{F7707CE3-75A7-B5E5-DE21-950D87443722}"/>
          </ac:spMkLst>
        </pc:spChg>
        <pc:spChg chg="add mod">
          <ac:chgData name="Chris Slim (Rapp Sydney)" userId="4ace48d9-5904-40da-af26-766261721789" providerId="ADAL" clId="{0A212A5D-F71C-42F6-BB42-42E51C6FFA29}" dt="2024-05-16T04:00:21.019" v="6276" actId="2711"/>
          <ac:spMkLst>
            <pc:docMk/>
            <pc:sldMk cId="2377091959" sldId="497"/>
            <ac:spMk id="5" creationId="{CEAF53A8-DB66-9B0F-0BEC-3E6665A14B2D}"/>
          </ac:spMkLst>
        </pc:spChg>
        <pc:spChg chg="add mod ord">
          <ac:chgData name="Chris Slim (Rapp Sydney)" userId="4ace48d9-5904-40da-af26-766261721789" providerId="ADAL" clId="{0A212A5D-F71C-42F6-BB42-42E51C6FFA29}" dt="2024-05-14T00:42:53.909" v="870" actId="571"/>
          <ac:spMkLst>
            <pc:docMk/>
            <pc:sldMk cId="2377091959" sldId="497"/>
            <ac:spMk id="6" creationId="{D4FBBDAF-13C1-234D-4233-80CE76EE22AC}"/>
          </ac:spMkLst>
        </pc:spChg>
        <pc:spChg chg="add mod ord">
          <ac:chgData name="Chris Slim (Rapp Sydney)" userId="4ace48d9-5904-40da-af26-766261721789" providerId="ADAL" clId="{0A212A5D-F71C-42F6-BB42-42E51C6FFA29}" dt="2024-05-14T00:42:58.342" v="871" actId="167"/>
          <ac:spMkLst>
            <pc:docMk/>
            <pc:sldMk cId="2377091959" sldId="497"/>
            <ac:spMk id="7" creationId="{E4F5EC7A-4259-A6E2-C597-EB8026EC8322}"/>
          </ac:spMkLst>
        </pc:spChg>
        <pc:spChg chg="add mod">
          <ac:chgData name="Chris Slim (Rapp Sydney)" userId="4ace48d9-5904-40da-af26-766261721789" providerId="ADAL" clId="{0A212A5D-F71C-42F6-BB42-42E51C6FFA29}" dt="2024-05-14T00:42:53.909" v="870" actId="571"/>
          <ac:spMkLst>
            <pc:docMk/>
            <pc:sldMk cId="2377091959" sldId="497"/>
            <ac:spMk id="8" creationId="{805EF7E4-9F4E-3795-5D10-60B46D4D91BA}"/>
          </ac:spMkLst>
        </pc:spChg>
        <pc:spChg chg="add mod">
          <ac:chgData name="Chris Slim (Rapp Sydney)" userId="4ace48d9-5904-40da-af26-766261721789" providerId="ADAL" clId="{0A212A5D-F71C-42F6-BB42-42E51C6FFA29}" dt="2024-05-14T00:42:53.909" v="870" actId="571"/>
          <ac:spMkLst>
            <pc:docMk/>
            <pc:sldMk cId="2377091959" sldId="497"/>
            <ac:spMk id="9" creationId="{0EC1930D-7654-3E07-2C25-C65C01E3CC68}"/>
          </ac:spMkLst>
        </pc:spChg>
        <pc:spChg chg="add mod">
          <ac:chgData name="Chris Slim (Rapp Sydney)" userId="4ace48d9-5904-40da-af26-766261721789" providerId="ADAL" clId="{0A212A5D-F71C-42F6-BB42-42E51C6FFA29}" dt="2024-05-16T04:00:21.019" v="6276" actId="2711"/>
          <ac:spMkLst>
            <pc:docMk/>
            <pc:sldMk cId="2377091959" sldId="497"/>
            <ac:spMk id="11" creationId="{E731D0C8-EE63-8803-A305-CABA981B23C2}"/>
          </ac:spMkLst>
        </pc:spChg>
        <pc:spChg chg="add mod">
          <ac:chgData name="Chris Slim (Rapp Sydney)" userId="4ace48d9-5904-40da-af26-766261721789" providerId="ADAL" clId="{0A212A5D-F71C-42F6-BB42-42E51C6FFA29}" dt="2024-05-16T04:00:21.019" v="6276" actId="2711"/>
          <ac:spMkLst>
            <pc:docMk/>
            <pc:sldMk cId="2377091959" sldId="497"/>
            <ac:spMk id="12" creationId="{5894CE53-2309-599D-FD3A-C36083593B83}"/>
          </ac:spMkLst>
        </pc:spChg>
        <pc:spChg chg="add mod">
          <ac:chgData name="Chris Slim (Rapp Sydney)" userId="4ace48d9-5904-40da-af26-766261721789" providerId="ADAL" clId="{0A212A5D-F71C-42F6-BB42-42E51C6FFA29}" dt="2024-05-16T04:01:01.582" v="6279" actId="948"/>
          <ac:spMkLst>
            <pc:docMk/>
            <pc:sldMk cId="2377091959" sldId="497"/>
            <ac:spMk id="29" creationId="{8215D4D9-6439-580F-7883-954B111C8C06}"/>
          </ac:spMkLst>
        </pc:spChg>
        <pc:spChg chg="add mod">
          <ac:chgData name="Chris Slim (Rapp Sydney)" userId="4ace48d9-5904-40da-af26-766261721789" providerId="ADAL" clId="{0A212A5D-F71C-42F6-BB42-42E51C6FFA29}" dt="2024-05-14T00:42:00.479" v="860" actId="571"/>
          <ac:spMkLst>
            <pc:docMk/>
            <pc:sldMk cId="2377091959" sldId="497"/>
            <ac:spMk id="30" creationId="{6C1A0E08-ADCC-9BDC-76C2-70FCDC2D9E09}"/>
          </ac:spMkLst>
        </pc:spChg>
        <pc:spChg chg="add mod ord">
          <ac:chgData name="Chris Slim (Rapp Sydney)" userId="4ace48d9-5904-40da-af26-766261721789" providerId="ADAL" clId="{0A212A5D-F71C-42F6-BB42-42E51C6FFA29}" dt="2024-05-14T00:42:53.909" v="870" actId="571"/>
          <ac:spMkLst>
            <pc:docMk/>
            <pc:sldMk cId="2377091959" sldId="497"/>
            <ac:spMk id="31" creationId="{CD4F8896-0796-B7A4-E089-D20B659F0815}"/>
          </ac:spMkLst>
        </pc:spChg>
        <pc:spChg chg="add mod ord">
          <ac:chgData name="Chris Slim (Rapp Sydney)" userId="4ace48d9-5904-40da-af26-766261721789" providerId="ADAL" clId="{0A212A5D-F71C-42F6-BB42-42E51C6FFA29}" dt="2024-05-14T00:42:58.342" v="871" actId="167"/>
          <ac:spMkLst>
            <pc:docMk/>
            <pc:sldMk cId="2377091959" sldId="497"/>
            <ac:spMk id="32" creationId="{80967378-A6D5-276F-7979-8D4DF9D5D5DF}"/>
          </ac:spMkLst>
        </pc:spChg>
        <pc:spChg chg="add mod ord">
          <ac:chgData name="Chris Slim (Rapp Sydney)" userId="4ace48d9-5904-40da-af26-766261721789" providerId="ADAL" clId="{0A212A5D-F71C-42F6-BB42-42E51C6FFA29}" dt="2024-05-14T00:42:58.342" v="871" actId="167"/>
          <ac:spMkLst>
            <pc:docMk/>
            <pc:sldMk cId="2377091959" sldId="497"/>
            <ac:spMk id="33" creationId="{400675AD-7357-C9B0-4965-7E3F0CE6D4B7}"/>
          </ac:spMkLst>
        </pc:spChg>
        <pc:spChg chg="add mod">
          <ac:chgData name="Chris Slim (Rapp Sydney)" userId="4ace48d9-5904-40da-af26-766261721789" providerId="ADAL" clId="{0A212A5D-F71C-42F6-BB42-42E51C6FFA29}" dt="2024-05-16T04:00:52.642" v="6278" actId="948"/>
          <ac:spMkLst>
            <pc:docMk/>
            <pc:sldMk cId="2377091959" sldId="497"/>
            <ac:spMk id="37" creationId="{780911EE-3A6A-BC62-A160-1559E5025CE3}"/>
          </ac:spMkLst>
        </pc:spChg>
        <pc:spChg chg="add mod">
          <ac:chgData name="Chris Slim (Rapp Sydney)" userId="4ace48d9-5904-40da-af26-766261721789" providerId="ADAL" clId="{0A212A5D-F71C-42F6-BB42-42E51C6FFA29}" dt="2024-05-16T04:01:06.173" v="6280" actId="1076"/>
          <ac:spMkLst>
            <pc:docMk/>
            <pc:sldMk cId="2377091959" sldId="497"/>
            <ac:spMk id="38" creationId="{EE98F2F4-0BE4-4E5E-BF67-48529789EE21}"/>
          </ac:spMkLst>
        </pc:spChg>
        <pc:grpChg chg="add mod">
          <ac:chgData name="Chris Slim (Rapp Sydney)" userId="4ace48d9-5904-40da-af26-766261721789" providerId="ADAL" clId="{0A212A5D-F71C-42F6-BB42-42E51C6FFA29}" dt="2024-05-14T00:52:38.306" v="983" actId="1076"/>
          <ac:grpSpMkLst>
            <pc:docMk/>
            <pc:sldMk cId="2377091959" sldId="497"/>
            <ac:grpSpMk id="10" creationId="{0D08B148-D56C-59EF-B8BD-5D0E1C905D5D}"/>
          </ac:grpSpMkLst>
        </pc:grpChg>
        <pc:cxnChg chg="add mod">
          <ac:chgData name="Chris Slim (Rapp Sydney)" userId="4ace48d9-5904-40da-af26-766261721789" providerId="ADAL" clId="{0A212A5D-F71C-42F6-BB42-42E51C6FFA29}" dt="2024-05-14T00:52:38.306" v="983" actId="1076"/>
          <ac:cxnSpMkLst>
            <pc:docMk/>
            <pc:sldMk cId="2377091959" sldId="497"/>
            <ac:cxnSpMk id="3" creationId="{C492D850-1BF8-7CF8-9B76-8E8B497E5DCD}"/>
          </ac:cxnSpMkLst>
        </pc:cxnChg>
        <pc:cxnChg chg="add mod">
          <ac:chgData name="Chris Slim (Rapp Sydney)" userId="4ace48d9-5904-40da-af26-766261721789" providerId="ADAL" clId="{0A212A5D-F71C-42F6-BB42-42E51C6FFA29}" dt="2024-05-14T00:52:38.306" v="983" actId="1076"/>
          <ac:cxnSpMkLst>
            <pc:docMk/>
            <pc:sldMk cId="2377091959" sldId="497"/>
            <ac:cxnSpMk id="13" creationId="{39CEC2AB-B773-6B5F-92A9-E3836897CA85}"/>
          </ac:cxnSpMkLst>
        </pc:cxnChg>
        <pc:cxnChg chg="add mod">
          <ac:chgData name="Chris Slim (Rapp Sydney)" userId="4ace48d9-5904-40da-af26-766261721789" providerId="ADAL" clId="{0A212A5D-F71C-42F6-BB42-42E51C6FFA29}" dt="2024-05-14T00:52:38.306" v="983" actId="1076"/>
          <ac:cxnSpMkLst>
            <pc:docMk/>
            <pc:sldMk cId="2377091959" sldId="497"/>
            <ac:cxnSpMk id="18" creationId="{99274C63-C70A-9408-EE85-C0B18E9C2B2C}"/>
          </ac:cxnSpMkLst>
        </pc:cxnChg>
        <pc:cxnChg chg="add mod">
          <ac:chgData name="Chris Slim (Rapp Sydney)" userId="4ace48d9-5904-40da-af26-766261721789" providerId="ADAL" clId="{0A212A5D-F71C-42F6-BB42-42E51C6FFA29}" dt="2024-05-14T00:52:38.306" v="983" actId="1076"/>
          <ac:cxnSpMkLst>
            <pc:docMk/>
            <pc:sldMk cId="2377091959" sldId="497"/>
            <ac:cxnSpMk id="19" creationId="{C5AFEE02-5F1B-CF5B-7518-20867A3665D2}"/>
          </ac:cxnSpMkLst>
        </pc:cxnChg>
        <pc:cxnChg chg="add mod">
          <ac:chgData name="Chris Slim (Rapp Sydney)" userId="4ace48d9-5904-40da-af26-766261721789" providerId="ADAL" clId="{0A212A5D-F71C-42F6-BB42-42E51C6FFA29}" dt="2024-05-14T00:52:38.306" v="983" actId="1076"/>
          <ac:cxnSpMkLst>
            <pc:docMk/>
            <pc:sldMk cId="2377091959" sldId="497"/>
            <ac:cxnSpMk id="23" creationId="{6CCE93C0-D3CF-6BA2-1BD8-30F280178E4A}"/>
          </ac:cxnSpMkLst>
        </pc:cxnChg>
        <pc:cxnChg chg="add mod">
          <ac:chgData name="Chris Slim (Rapp Sydney)" userId="4ace48d9-5904-40da-af26-766261721789" providerId="ADAL" clId="{0A212A5D-F71C-42F6-BB42-42E51C6FFA29}" dt="2024-05-14T00:52:38.306" v="983" actId="1076"/>
          <ac:cxnSpMkLst>
            <pc:docMk/>
            <pc:sldMk cId="2377091959" sldId="497"/>
            <ac:cxnSpMk id="27" creationId="{BCCA6415-A6CB-4CE5-89FE-0AF94C8A5C76}"/>
          </ac:cxnSpMkLst>
        </pc:cxnChg>
      </pc:sldChg>
      <pc:sldChg chg="modSp new del mod ord">
        <pc:chgData name="Chris Slim (Rapp Sydney)" userId="4ace48d9-5904-40da-af26-766261721789" providerId="ADAL" clId="{0A212A5D-F71C-42F6-BB42-42E51C6FFA29}" dt="2024-05-13T04:43:24.124" v="408" actId="47"/>
        <pc:sldMkLst>
          <pc:docMk/>
          <pc:sldMk cId="2600604898" sldId="498"/>
        </pc:sldMkLst>
        <pc:spChg chg="mod">
          <ac:chgData name="Chris Slim (Rapp Sydney)" userId="4ace48d9-5904-40da-af26-766261721789" providerId="ADAL" clId="{0A212A5D-F71C-42F6-BB42-42E51C6FFA29}" dt="2024-05-13T03:32:43.960" v="239" actId="20577"/>
          <ac:spMkLst>
            <pc:docMk/>
            <pc:sldMk cId="2600604898" sldId="498"/>
            <ac:spMk id="2" creationId="{5973E950-EEBC-C299-DC5B-9CF2413DF8EA}"/>
          </ac:spMkLst>
        </pc:spChg>
      </pc:sldChg>
      <pc:sldChg chg="addSp delSp modSp new mod modClrScheme chgLayout">
        <pc:chgData name="Chris Slim (Rapp Sydney)" userId="4ace48d9-5904-40da-af26-766261721789" providerId="ADAL" clId="{0A212A5D-F71C-42F6-BB42-42E51C6FFA29}" dt="2024-05-13T03:33:23.391" v="266" actId="20577"/>
        <pc:sldMkLst>
          <pc:docMk/>
          <pc:sldMk cId="3013999741" sldId="499"/>
        </pc:sldMkLst>
        <pc:spChg chg="del mod ord">
          <ac:chgData name="Chris Slim (Rapp Sydney)" userId="4ace48d9-5904-40da-af26-766261721789" providerId="ADAL" clId="{0A212A5D-F71C-42F6-BB42-42E51C6FFA29}" dt="2024-05-13T03:33:11.378" v="241" actId="700"/>
          <ac:spMkLst>
            <pc:docMk/>
            <pc:sldMk cId="3013999741" sldId="499"/>
            <ac:spMk id="2" creationId="{FDEFDCA3-E559-C213-0A10-3EA503733090}"/>
          </ac:spMkLst>
        </pc:spChg>
        <pc:spChg chg="add mod ord">
          <ac:chgData name="Chris Slim (Rapp Sydney)" userId="4ace48d9-5904-40da-af26-766261721789" providerId="ADAL" clId="{0A212A5D-F71C-42F6-BB42-42E51C6FFA29}" dt="2024-05-13T03:33:17.978" v="253" actId="20577"/>
          <ac:spMkLst>
            <pc:docMk/>
            <pc:sldMk cId="3013999741" sldId="499"/>
            <ac:spMk id="3" creationId="{F3F6C635-BEF1-B0B8-D89C-6F3E80E2C101}"/>
          </ac:spMkLst>
        </pc:spChg>
        <pc:spChg chg="add mod ord">
          <ac:chgData name="Chris Slim (Rapp Sydney)" userId="4ace48d9-5904-40da-af26-766261721789" providerId="ADAL" clId="{0A212A5D-F71C-42F6-BB42-42E51C6FFA29}" dt="2024-05-13T03:33:23.391" v="266" actId="20577"/>
          <ac:spMkLst>
            <pc:docMk/>
            <pc:sldMk cId="3013999741" sldId="499"/>
            <ac:spMk id="4" creationId="{3FED8C12-E01F-7ADA-40B5-C827EEB3520C}"/>
          </ac:spMkLst>
        </pc:spChg>
      </pc:sldChg>
      <pc:sldChg chg="modSp add mod">
        <pc:chgData name="Chris Slim (Rapp Sydney)" userId="4ace48d9-5904-40da-af26-766261721789" providerId="ADAL" clId="{0A212A5D-F71C-42F6-BB42-42E51C6FFA29}" dt="2024-05-16T03:50:13.849" v="5748" actId="20577"/>
        <pc:sldMkLst>
          <pc:docMk/>
          <pc:sldMk cId="1631188161" sldId="500"/>
        </pc:sldMkLst>
        <pc:spChg chg="mod">
          <ac:chgData name="Chris Slim (Rapp Sydney)" userId="4ace48d9-5904-40da-af26-766261721789" providerId="ADAL" clId="{0A212A5D-F71C-42F6-BB42-42E51C6FFA29}" dt="2024-05-16T03:50:13.849" v="5748" actId="20577"/>
          <ac:spMkLst>
            <pc:docMk/>
            <pc:sldMk cId="1631188161" sldId="500"/>
            <ac:spMk id="4" creationId="{C64155D1-BACC-A2D8-E077-2BE182988C54}"/>
          </ac:spMkLst>
        </pc:spChg>
        <pc:spChg chg="mod">
          <ac:chgData name="Chris Slim (Rapp Sydney)" userId="4ace48d9-5904-40da-af26-766261721789" providerId="ADAL" clId="{0A212A5D-F71C-42F6-BB42-42E51C6FFA29}" dt="2024-05-16T03:50:08.320" v="5730"/>
          <ac:spMkLst>
            <pc:docMk/>
            <pc:sldMk cId="1631188161" sldId="500"/>
            <ac:spMk id="5" creationId="{84C5402A-8273-B9C0-FB5E-9F74062AE494}"/>
          </ac:spMkLst>
        </pc:spChg>
      </pc:sldChg>
      <pc:sldChg chg="addSp modSp add mod">
        <pc:chgData name="Chris Slim (Rapp Sydney)" userId="4ace48d9-5904-40da-af26-766261721789" providerId="ADAL" clId="{0A212A5D-F71C-42F6-BB42-42E51C6FFA29}" dt="2024-05-16T04:00:09.280" v="6275" actId="2711"/>
        <pc:sldMkLst>
          <pc:docMk/>
          <pc:sldMk cId="2774090637" sldId="501"/>
        </pc:sldMkLst>
        <pc:spChg chg="mod">
          <ac:chgData name="Chris Slim (Rapp Sydney)" userId="4ace48d9-5904-40da-af26-766261721789" providerId="ADAL" clId="{0A212A5D-F71C-42F6-BB42-42E51C6FFA29}" dt="2024-05-14T01:18:24.076" v="2326" actId="20577"/>
          <ac:spMkLst>
            <pc:docMk/>
            <pc:sldMk cId="2774090637" sldId="501"/>
            <ac:spMk id="2" creationId="{5973E950-EEBC-C299-DC5B-9CF2413DF8EA}"/>
          </ac:spMkLst>
        </pc:spChg>
        <pc:spChg chg="add mod">
          <ac:chgData name="Chris Slim (Rapp Sydney)" userId="4ace48d9-5904-40da-af26-766261721789" providerId="ADAL" clId="{0A212A5D-F71C-42F6-BB42-42E51C6FFA29}" dt="2024-05-16T04:00:09.280" v="6275" actId="2711"/>
          <ac:spMkLst>
            <pc:docMk/>
            <pc:sldMk cId="2774090637" sldId="501"/>
            <ac:spMk id="5" creationId="{7B8698A9-739A-5F0A-5B76-6BAD1CE6469B}"/>
          </ac:spMkLst>
        </pc:spChg>
        <pc:picChg chg="add mod">
          <ac:chgData name="Chris Slim (Rapp Sydney)" userId="4ace48d9-5904-40da-af26-766261721789" providerId="ADAL" clId="{0A212A5D-F71C-42F6-BB42-42E51C6FFA29}" dt="2024-05-14T01:10:07.315" v="1768" actId="1076"/>
          <ac:picMkLst>
            <pc:docMk/>
            <pc:sldMk cId="2774090637" sldId="501"/>
            <ac:picMk id="4" creationId="{B6B5E579-8B43-67DE-C602-15BC2D866D06}"/>
          </ac:picMkLst>
        </pc:picChg>
      </pc:sldChg>
      <pc:sldChg chg="addSp modSp add mod">
        <pc:chgData name="Chris Slim (Rapp Sydney)" userId="4ace48d9-5904-40da-af26-766261721789" providerId="ADAL" clId="{0A212A5D-F71C-42F6-BB42-42E51C6FFA29}" dt="2024-05-13T04:43:44.676" v="454" actId="20577"/>
        <pc:sldMkLst>
          <pc:docMk/>
          <pc:sldMk cId="497347186" sldId="502"/>
        </pc:sldMkLst>
        <pc:spChg chg="mod">
          <ac:chgData name="Chris Slim (Rapp Sydney)" userId="4ace48d9-5904-40da-af26-766261721789" providerId="ADAL" clId="{0A212A5D-F71C-42F6-BB42-42E51C6FFA29}" dt="2024-05-13T04:43:33.596" v="428" actId="20577"/>
          <ac:spMkLst>
            <pc:docMk/>
            <pc:sldMk cId="497347186" sldId="502"/>
            <ac:spMk id="2" creationId="{5973E950-EEBC-C299-DC5B-9CF2413DF8EA}"/>
          </ac:spMkLst>
        </pc:spChg>
        <pc:spChg chg="add mod">
          <ac:chgData name="Chris Slim (Rapp Sydney)" userId="4ace48d9-5904-40da-af26-766261721789" providerId="ADAL" clId="{0A212A5D-F71C-42F6-BB42-42E51C6FFA29}" dt="2024-05-13T04:43:44.676" v="454" actId="20577"/>
          <ac:spMkLst>
            <pc:docMk/>
            <pc:sldMk cId="497347186" sldId="502"/>
            <ac:spMk id="3" creationId="{028A810F-1C1C-3563-BE97-24CEFA5A64A5}"/>
          </ac:spMkLst>
        </pc:spChg>
      </pc:sldChg>
      <pc:sldChg chg="modSp add mod">
        <pc:chgData name="Chris Slim (Rapp Sydney)" userId="4ace48d9-5904-40da-af26-766261721789" providerId="ADAL" clId="{0A212A5D-F71C-42F6-BB42-42E51C6FFA29}" dt="2024-05-13T04:36:32.693" v="404" actId="20577"/>
        <pc:sldMkLst>
          <pc:docMk/>
          <pc:sldMk cId="2532755134" sldId="503"/>
        </pc:sldMkLst>
        <pc:spChg chg="mod">
          <ac:chgData name="Chris Slim (Rapp Sydney)" userId="4ace48d9-5904-40da-af26-766261721789" providerId="ADAL" clId="{0A212A5D-F71C-42F6-BB42-42E51C6FFA29}" dt="2024-05-13T04:36:32.693" v="404" actId="20577"/>
          <ac:spMkLst>
            <pc:docMk/>
            <pc:sldMk cId="2532755134" sldId="503"/>
            <ac:spMk id="3" creationId="{F3F6C635-BEF1-B0B8-D89C-6F3E80E2C101}"/>
          </ac:spMkLst>
        </pc:spChg>
      </pc:sldChg>
      <pc:sldChg chg="add ord">
        <pc:chgData name="Chris Slim (Rapp Sydney)" userId="4ace48d9-5904-40da-af26-766261721789" providerId="ADAL" clId="{0A212A5D-F71C-42F6-BB42-42E51C6FFA29}" dt="2024-05-14T01:04:37.624" v="1762"/>
        <pc:sldMkLst>
          <pc:docMk/>
          <pc:sldMk cId="3231958605" sldId="504"/>
        </pc:sldMkLst>
      </pc:sldChg>
      <pc:sldChg chg="addSp delSp modSp new mod chgLayout">
        <pc:chgData name="Chris Slim (Rapp Sydney)" userId="4ace48d9-5904-40da-af26-766261721789" providerId="ADAL" clId="{0A212A5D-F71C-42F6-BB42-42E51C6FFA29}" dt="2024-05-13T07:25:12.820" v="556" actId="478"/>
        <pc:sldMkLst>
          <pc:docMk/>
          <pc:sldMk cId="1440655947" sldId="505"/>
        </pc:sldMkLst>
        <pc:spChg chg="del">
          <ac:chgData name="Chris Slim (Rapp Sydney)" userId="4ace48d9-5904-40da-af26-766261721789" providerId="ADAL" clId="{0A212A5D-F71C-42F6-BB42-42E51C6FFA29}" dt="2024-05-13T07:00:42.202" v="456" actId="478"/>
          <ac:spMkLst>
            <pc:docMk/>
            <pc:sldMk cId="1440655947" sldId="505"/>
            <ac:spMk id="2" creationId="{54B89775-7E39-0220-342F-295DC6541720}"/>
          </ac:spMkLst>
        </pc:spChg>
        <pc:spChg chg="add del mod">
          <ac:chgData name="Chris Slim (Rapp Sydney)" userId="4ace48d9-5904-40da-af26-766261721789" providerId="ADAL" clId="{0A212A5D-F71C-42F6-BB42-42E51C6FFA29}" dt="2024-05-13T07:08:42.848" v="489" actId="478"/>
          <ac:spMkLst>
            <pc:docMk/>
            <pc:sldMk cId="1440655947" sldId="505"/>
            <ac:spMk id="5" creationId="{26EF2976-907C-03D6-5510-D1958D00E08E}"/>
          </ac:spMkLst>
        </pc:spChg>
        <pc:spChg chg="add mod ord">
          <ac:chgData name="Chris Slim (Rapp Sydney)" userId="4ace48d9-5904-40da-af26-766261721789" providerId="ADAL" clId="{0A212A5D-F71C-42F6-BB42-42E51C6FFA29}" dt="2024-05-13T07:20:35.792" v="530" actId="20577"/>
          <ac:spMkLst>
            <pc:docMk/>
            <pc:sldMk cId="1440655947" sldId="505"/>
            <ac:spMk id="8" creationId="{200BBB61-39FD-9806-4181-E8282EE6ADA5}"/>
          </ac:spMkLst>
        </pc:spChg>
        <pc:picChg chg="add del mod">
          <ac:chgData name="Chris Slim (Rapp Sydney)" userId="4ace48d9-5904-40da-af26-766261721789" providerId="ADAL" clId="{0A212A5D-F71C-42F6-BB42-42E51C6FFA29}" dt="2024-05-13T07:05:19.303" v="462" actId="478"/>
          <ac:picMkLst>
            <pc:docMk/>
            <pc:sldMk cId="1440655947" sldId="505"/>
            <ac:picMk id="4" creationId="{E9E5CF73-9EA7-5C8E-9CB1-7C23E058AA9E}"/>
          </ac:picMkLst>
        </pc:picChg>
        <pc:picChg chg="add del mod">
          <ac:chgData name="Chris Slim (Rapp Sydney)" userId="4ace48d9-5904-40da-af26-766261721789" providerId="ADAL" clId="{0A212A5D-F71C-42F6-BB42-42E51C6FFA29}" dt="2024-05-13T07:20:51.376" v="535" actId="478"/>
          <ac:picMkLst>
            <pc:docMk/>
            <pc:sldMk cId="1440655947" sldId="505"/>
            <ac:picMk id="7" creationId="{0FC21177-5627-9EF2-717A-F97685B13E70}"/>
          </ac:picMkLst>
        </pc:picChg>
        <pc:picChg chg="add del mod ord">
          <ac:chgData name="Chris Slim (Rapp Sydney)" userId="4ace48d9-5904-40da-af26-766261721789" providerId="ADAL" clId="{0A212A5D-F71C-42F6-BB42-42E51C6FFA29}" dt="2024-05-13T07:25:12.820" v="556" actId="478"/>
          <ac:picMkLst>
            <pc:docMk/>
            <pc:sldMk cId="1440655947" sldId="505"/>
            <ac:picMk id="10" creationId="{574542A2-F281-1EB6-DA8A-96B215240D0E}"/>
          </ac:picMkLst>
        </pc:picChg>
        <pc:picChg chg="add mod ord">
          <ac:chgData name="Chris Slim (Rapp Sydney)" userId="4ace48d9-5904-40da-af26-766261721789" providerId="ADAL" clId="{0A212A5D-F71C-42F6-BB42-42E51C6FFA29}" dt="2024-05-13T07:25:07.967" v="553" actId="167"/>
          <ac:picMkLst>
            <pc:docMk/>
            <pc:sldMk cId="1440655947" sldId="505"/>
            <ac:picMk id="12" creationId="{D9A30236-926B-AEED-171C-96ABBC98CA90}"/>
          </ac:picMkLst>
        </pc:picChg>
      </pc:sldChg>
      <pc:sldChg chg="addSp delSp modSp add mod ord">
        <pc:chgData name="Chris Slim (Rapp Sydney)" userId="4ace48d9-5904-40da-af26-766261721789" providerId="ADAL" clId="{0A212A5D-F71C-42F6-BB42-42E51C6FFA29}" dt="2024-05-14T01:14:29.776" v="2234" actId="20577"/>
        <pc:sldMkLst>
          <pc:docMk/>
          <pc:sldMk cId="982697708" sldId="506"/>
        </pc:sldMkLst>
        <pc:spChg chg="add mod">
          <ac:chgData name="Chris Slim (Rapp Sydney)" userId="4ace48d9-5904-40da-af26-766261721789" providerId="ADAL" clId="{0A212A5D-F71C-42F6-BB42-42E51C6FFA29}" dt="2024-05-14T01:14:29.776" v="2234" actId="20577"/>
          <ac:spMkLst>
            <pc:docMk/>
            <pc:sldMk cId="982697708" sldId="506"/>
            <ac:spMk id="2" creationId="{97E9AC2D-CA19-B774-B971-3BCFBE7EA466}"/>
          </ac:spMkLst>
        </pc:spChg>
        <pc:spChg chg="mod">
          <ac:chgData name="Chris Slim (Rapp Sydney)" userId="4ace48d9-5904-40da-af26-766261721789" providerId="ADAL" clId="{0A212A5D-F71C-42F6-BB42-42E51C6FFA29}" dt="2024-05-13T07:17:54.220" v="515" actId="20577"/>
          <ac:spMkLst>
            <pc:docMk/>
            <pc:sldMk cId="982697708" sldId="506"/>
            <ac:spMk id="8" creationId="{200BBB61-39FD-9806-4181-E8282EE6ADA5}"/>
          </ac:spMkLst>
        </pc:spChg>
        <pc:picChg chg="add mod ord">
          <ac:chgData name="Chris Slim (Rapp Sydney)" userId="4ace48d9-5904-40da-af26-766261721789" providerId="ADAL" clId="{0A212A5D-F71C-42F6-BB42-42E51C6FFA29}" dt="2024-05-13T07:18:21.757" v="521" actId="167"/>
          <ac:picMkLst>
            <pc:docMk/>
            <pc:sldMk cId="982697708" sldId="506"/>
            <ac:picMk id="3" creationId="{47EBEEE4-7A49-A5DC-00DE-DDEEEDEB95AE}"/>
          </ac:picMkLst>
        </pc:picChg>
        <pc:picChg chg="del">
          <ac:chgData name="Chris Slim (Rapp Sydney)" userId="4ace48d9-5904-40da-af26-766261721789" providerId="ADAL" clId="{0A212A5D-F71C-42F6-BB42-42E51C6FFA29}" dt="2024-05-13T07:18:22.902" v="522" actId="478"/>
          <ac:picMkLst>
            <pc:docMk/>
            <pc:sldMk cId="982697708" sldId="506"/>
            <ac:picMk id="7" creationId="{0FC21177-5627-9EF2-717A-F97685B13E70}"/>
          </ac:picMkLst>
        </pc:picChg>
      </pc:sldChg>
      <pc:sldChg chg="addSp delSp modSp add mod">
        <pc:chgData name="Chris Slim (Rapp Sydney)" userId="4ace48d9-5904-40da-af26-766261721789" providerId="ADAL" clId="{0A212A5D-F71C-42F6-BB42-42E51C6FFA29}" dt="2024-05-13T07:15:03.531" v="512" actId="478"/>
        <pc:sldMkLst>
          <pc:docMk/>
          <pc:sldMk cId="1997380752" sldId="507"/>
        </pc:sldMkLst>
        <pc:picChg chg="add del">
          <ac:chgData name="Chris Slim (Rapp Sydney)" userId="4ace48d9-5904-40da-af26-766261721789" providerId="ADAL" clId="{0A212A5D-F71C-42F6-BB42-42E51C6FFA29}" dt="2024-05-13T07:14:50.086" v="506" actId="22"/>
          <ac:picMkLst>
            <pc:docMk/>
            <pc:sldMk cId="1997380752" sldId="507"/>
            <ac:picMk id="3" creationId="{DA641E74-AEEB-25EB-E6E6-6D284A23CB05}"/>
          </ac:picMkLst>
        </pc:picChg>
        <pc:picChg chg="add mod ord">
          <ac:chgData name="Chris Slim (Rapp Sydney)" userId="4ace48d9-5904-40da-af26-766261721789" providerId="ADAL" clId="{0A212A5D-F71C-42F6-BB42-42E51C6FFA29}" dt="2024-05-13T07:15:02.596" v="511" actId="167"/>
          <ac:picMkLst>
            <pc:docMk/>
            <pc:sldMk cId="1997380752" sldId="507"/>
            <ac:picMk id="5" creationId="{A822FFC3-B6FC-3B04-8B1F-981CA55B19B5}"/>
          </ac:picMkLst>
        </pc:picChg>
        <pc:picChg chg="add del">
          <ac:chgData name="Chris Slim (Rapp Sydney)" userId="4ace48d9-5904-40da-af26-766261721789" providerId="ADAL" clId="{0A212A5D-F71C-42F6-BB42-42E51C6FFA29}" dt="2024-05-13T07:15:03.531" v="512" actId="478"/>
          <ac:picMkLst>
            <pc:docMk/>
            <pc:sldMk cId="1997380752" sldId="507"/>
            <ac:picMk id="7" creationId="{0FC21177-5627-9EF2-717A-F97685B13E70}"/>
          </ac:picMkLst>
        </pc:picChg>
      </pc:sldChg>
      <pc:sldChg chg="addSp delSp modSp add mod">
        <pc:chgData name="Chris Slim (Rapp Sydney)" userId="4ace48d9-5904-40da-af26-766261721789" providerId="ADAL" clId="{0A212A5D-F71C-42F6-BB42-42E51C6FFA29}" dt="2024-05-13T07:14:20.251" v="503" actId="478"/>
        <pc:sldMkLst>
          <pc:docMk/>
          <pc:sldMk cId="4121093492" sldId="508"/>
        </pc:sldMkLst>
        <pc:spChg chg="mod">
          <ac:chgData name="Chris Slim (Rapp Sydney)" userId="4ace48d9-5904-40da-af26-766261721789" providerId="ADAL" clId="{0A212A5D-F71C-42F6-BB42-42E51C6FFA29}" dt="2024-05-13T07:08:52.600" v="498" actId="20577"/>
          <ac:spMkLst>
            <pc:docMk/>
            <pc:sldMk cId="4121093492" sldId="508"/>
            <ac:spMk id="8" creationId="{200BBB61-39FD-9806-4181-E8282EE6ADA5}"/>
          </ac:spMkLst>
        </pc:spChg>
        <pc:picChg chg="add mod ord">
          <ac:chgData name="Chris Slim (Rapp Sydney)" userId="4ace48d9-5904-40da-af26-766261721789" providerId="ADAL" clId="{0A212A5D-F71C-42F6-BB42-42E51C6FFA29}" dt="2024-05-13T07:14:19.040" v="502" actId="167"/>
          <ac:picMkLst>
            <pc:docMk/>
            <pc:sldMk cId="4121093492" sldId="508"/>
            <ac:picMk id="3" creationId="{BFE5C709-D45B-1234-256C-19631E48F6BA}"/>
          </ac:picMkLst>
        </pc:picChg>
        <pc:picChg chg="del">
          <ac:chgData name="Chris Slim (Rapp Sydney)" userId="4ace48d9-5904-40da-af26-766261721789" providerId="ADAL" clId="{0A212A5D-F71C-42F6-BB42-42E51C6FFA29}" dt="2024-05-13T07:14:20.251" v="503" actId="478"/>
          <ac:picMkLst>
            <pc:docMk/>
            <pc:sldMk cId="4121093492" sldId="508"/>
            <ac:picMk id="7" creationId="{0FC21177-5627-9EF2-717A-F97685B13E70}"/>
          </ac:picMkLst>
        </pc:picChg>
      </pc:sldChg>
      <pc:sldChg chg="addSp delSp modSp add mod">
        <pc:chgData name="Chris Slim (Rapp Sydney)" userId="4ace48d9-5904-40da-af26-766261721789" providerId="ADAL" clId="{0A212A5D-F71C-42F6-BB42-42E51C6FFA29}" dt="2024-05-13T07:24:20.627" v="549" actId="20577"/>
        <pc:sldMkLst>
          <pc:docMk/>
          <pc:sldMk cId="3836683219" sldId="509"/>
        </pc:sldMkLst>
        <pc:spChg chg="mod">
          <ac:chgData name="Chris Slim (Rapp Sydney)" userId="4ace48d9-5904-40da-af26-766261721789" providerId="ADAL" clId="{0A212A5D-F71C-42F6-BB42-42E51C6FFA29}" dt="2024-05-13T07:24:20.627" v="549" actId="20577"/>
          <ac:spMkLst>
            <pc:docMk/>
            <pc:sldMk cId="3836683219" sldId="509"/>
            <ac:spMk id="8" creationId="{200BBB61-39FD-9806-4181-E8282EE6ADA5}"/>
          </ac:spMkLst>
        </pc:spChg>
        <pc:picChg chg="add mod ord">
          <ac:chgData name="Chris Slim (Rapp Sydney)" userId="4ace48d9-5904-40da-af26-766261721789" providerId="ADAL" clId="{0A212A5D-F71C-42F6-BB42-42E51C6FFA29}" dt="2024-05-13T07:24:06.466" v="540" actId="167"/>
          <ac:picMkLst>
            <pc:docMk/>
            <pc:sldMk cId="3836683219" sldId="509"/>
            <ac:picMk id="3" creationId="{E4CCEB48-133F-0D17-B7E9-760B41508E22}"/>
          </ac:picMkLst>
        </pc:picChg>
        <pc:picChg chg="del">
          <ac:chgData name="Chris Slim (Rapp Sydney)" userId="4ace48d9-5904-40da-af26-766261721789" providerId="ADAL" clId="{0A212A5D-F71C-42F6-BB42-42E51C6FFA29}" dt="2024-05-13T07:24:07.516" v="541" actId="478"/>
          <ac:picMkLst>
            <pc:docMk/>
            <pc:sldMk cId="3836683219" sldId="509"/>
            <ac:picMk id="10" creationId="{574542A2-F281-1EB6-DA8A-96B215240D0E}"/>
          </ac:picMkLst>
        </pc:picChg>
      </pc:sldChg>
      <pc:sldChg chg="addSp delSp modSp add mod ord">
        <pc:chgData name="Chris Slim (Rapp Sydney)" userId="4ace48d9-5904-40da-af26-766261721789" providerId="ADAL" clId="{0A212A5D-F71C-42F6-BB42-42E51C6FFA29}" dt="2024-05-13T07:27:02.847" v="569"/>
        <pc:sldMkLst>
          <pc:docMk/>
          <pc:sldMk cId="871393017" sldId="510"/>
        </pc:sldMkLst>
        <pc:spChg chg="mod">
          <ac:chgData name="Chris Slim (Rapp Sydney)" userId="4ace48d9-5904-40da-af26-766261721789" providerId="ADAL" clId="{0A212A5D-F71C-42F6-BB42-42E51C6FFA29}" dt="2024-05-13T07:26:55.129" v="567" actId="20577"/>
          <ac:spMkLst>
            <pc:docMk/>
            <pc:sldMk cId="871393017" sldId="510"/>
            <ac:spMk id="8" creationId="{200BBB61-39FD-9806-4181-E8282EE6ADA5}"/>
          </ac:spMkLst>
        </pc:spChg>
        <pc:picChg chg="add mod ord">
          <ac:chgData name="Chris Slim (Rapp Sydney)" userId="4ace48d9-5904-40da-af26-766261721789" providerId="ADAL" clId="{0A212A5D-F71C-42F6-BB42-42E51C6FFA29}" dt="2024-05-13T07:26:50.965" v="561" actId="167"/>
          <ac:picMkLst>
            <pc:docMk/>
            <pc:sldMk cId="871393017" sldId="510"/>
            <ac:picMk id="3" creationId="{13DFBDCF-C41C-19F7-C07E-75D9877A0795}"/>
          </ac:picMkLst>
        </pc:picChg>
        <pc:picChg chg="del">
          <ac:chgData name="Chris Slim (Rapp Sydney)" userId="4ace48d9-5904-40da-af26-766261721789" providerId="ADAL" clId="{0A212A5D-F71C-42F6-BB42-42E51C6FFA29}" dt="2024-05-13T07:26:52.240" v="562" actId="478"/>
          <ac:picMkLst>
            <pc:docMk/>
            <pc:sldMk cId="871393017" sldId="510"/>
            <ac:picMk id="12" creationId="{D9A30236-926B-AEED-171C-96ABBC98CA90}"/>
          </ac:picMkLst>
        </pc:picChg>
      </pc:sldChg>
      <pc:sldChg chg="modSp add mod">
        <pc:chgData name="Chris Slim (Rapp Sydney)" userId="4ace48d9-5904-40da-af26-766261721789" providerId="ADAL" clId="{0A212A5D-F71C-42F6-BB42-42E51C6FFA29}" dt="2024-05-14T00:16:32.475" v="605" actId="20577"/>
        <pc:sldMkLst>
          <pc:docMk/>
          <pc:sldMk cId="1990870588" sldId="511"/>
        </pc:sldMkLst>
        <pc:spChg chg="mod">
          <ac:chgData name="Chris Slim (Rapp Sydney)" userId="4ace48d9-5904-40da-af26-766261721789" providerId="ADAL" clId="{0A212A5D-F71C-42F6-BB42-42E51C6FFA29}" dt="2024-05-14T00:16:26.005" v="584" actId="20577"/>
          <ac:spMkLst>
            <pc:docMk/>
            <pc:sldMk cId="1990870588" sldId="511"/>
            <ac:spMk id="3" creationId="{F3F6C635-BEF1-B0B8-D89C-6F3E80E2C101}"/>
          </ac:spMkLst>
        </pc:spChg>
        <pc:spChg chg="mod">
          <ac:chgData name="Chris Slim (Rapp Sydney)" userId="4ace48d9-5904-40da-af26-766261721789" providerId="ADAL" clId="{0A212A5D-F71C-42F6-BB42-42E51C6FFA29}" dt="2024-05-14T00:16:32.475" v="605" actId="20577"/>
          <ac:spMkLst>
            <pc:docMk/>
            <pc:sldMk cId="1990870588" sldId="511"/>
            <ac:spMk id="4" creationId="{3FED8C12-E01F-7ADA-40B5-C827EEB3520C}"/>
          </ac:spMkLst>
        </pc:spChg>
      </pc:sldChg>
      <pc:sldChg chg="modSp add mod">
        <pc:chgData name="Chris Slim (Rapp Sydney)" userId="4ace48d9-5904-40da-af26-766261721789" providerId="ADAL" clId="{0A212A5D-F71C-42F6-BB42-42E51C6FFA29}" dt="2024-05-14T00:17:17.378" v="621" actId="20577"/>
        <pc:sldMkLst>
          <pc:docMk/>
          <pc:sldMk cId="3362690747" sldId="512"/>
        </pc:sldMkLst>
        <pc:spChg chg="mod">
          <ac:chgData name="Chris Slim (Rapp Sydney)" userId="4ace48d9-5904-40da-af26-766261721789" providerId="ADAL" clId="{0A212A5D-F71C-42F6-BB42-42E51C6FFA29}" dt="2024-05-14T00:17:17.378" v="621" actId="20577"/>
          <ac:spMkLst>
            <pc:docMk/>
            <pc:sldMk cId="3362690747" sldId="512"/>
            <ac:spMk id="4" creationId="{C64155D1-BACC-A2D8-E077-2BE182988C54}"/>
          </ac:spMkLst>
        </pc:spChg>
      </pc:sldChg>
      <pc:sldChg chg="addSp modSp add mod">
        <pc:chgData name="Chris Slim (Rapp Sydney)" userId="4ace48d9-5904-40da-af26-766261721789" providerId="ADAL" clId="{0A212A5D-F71C-42F6-BB42-42E51C6FFA29}" dt="2024-05-16T05:48:47.275" v="8574" actId="20577"/>
        <pc:sldMkLst>
          <pc:docMk/>
          <pc:sldMk cId="2827309781" sldId="513"/>
        </pc:sldMkLst>
        <pc:spChg chg="mod">
          <ac:chgData name="Chris Slim (Rapp Sydney)" userId="4ace48d9-5904-40da-af26-766261721789" providerId="ADAL" clId="{0A212A5D-F71C-42F6-BB42-42E51C6FFA29}" dt="2024-05-14T01:00:48.697" v="1657" actId="20577"/>
          <ac:spMkLst>
            <pc:docMk/>
            <pc:sldMk cId="2827309781" sldId="513"/>
            <ac:spMk id="2" creationId="{5973E950-EEBC-C299-DC5B-9CF2413DF8EA}"/>
          </ac:spMkLst>
        </pc:spChg>
        <pc:spChg chg="add mod">
          <ac:chgData name="Chris Slim (Rapp Sydney)" userId="4ace48d9-5904-40da-af26-766261721789" providerId="ADAL" clId="{0A212A5D-F71C-42F6-BB42-42E51C6FFA29}" dt="2024-05-16T05:48:47.275" v="8574" actId="20577"/>
          <ac:spMkLst>
            <pc:docMk/>
            <pc:sldMk cId="2827309781" sldId="513"/>
            <ac:spMk id="3" creationId="{B01315B2-2817-C88A-A236-4190AB8C07DE}"/>
          </ac:spMkLst>
        </pc:spChg>
      </pc:sldChg>
      <pc:sldChg chg="addSp delSp modSp add mod">
        <pc:chgData name="Chris Slim (Rapp Sydney)" userId="4ace48d9-5904-40da-af26-766261721789" providerId="ADAL" clId="{0A212A5D-F71C-42F6-BB42-42E51C6FFA29}" dt="2024-05-16T04:00:03.003" v="6274" actId="2711"/>
        <pc:sldMkLst>
          <pc:docMk/>
          <pc:sldMk cId="769437184" sldId="514"/>
        </pc:sldMkLst>
        <pc:spChg chg="mod">
          <ac:chgData name="Chris Slim (Rapp Sydney)" userId="4ace48d9-5904-40da-af26-766261721789" providerId="ADAL" clId="{0A212A5D-F71C-42F6-BB42-42E51C6FFA29}" dt="2024-05-16T03:14:56.345" v="5125" actId="6549"/>
          <ac:spMkLst>
            <pc:docMk/>
            <pc:sldMk cId="769437184" sldId="514"/>
            <ac:spMk id="2" creationId="{5973E950-EEBC-C299-DC5B-9CF2413DF8EA}"/>
          </ac:spMkLst>
        </pc:spChg>
        <pc:spChg chg="del mod">
          <ac:chgData name="Chris Slim (Rapp Sydney)" userId="4ace48d9-5904-40da-af26-766261721789" providerId="ADAL" clId="{0A212A5D-F71C-42F6-BB42-42E51C6FFA29}" dt="2024-05-14T03:43:45.595" v="3131" actId="478"/>
          <ac:spMkLst>
            <pc:docMk/>
            <pc:sldMk cId="769437184" sldId="514"/>
            <ac:spMk id="5" creationId="{7B8698A9-739A-5F0A-5B76-6BAD1CE6469B}"/>
          </ac:spMkLst>
        </pc:spChg>
        <pc:spChg chg="add del mod">
          <ac:chgData name="Chris Slim (Rapp Sydney)" userId="4ace48d9-5904-40da-af26-766261721789" providerId="ADAL" clId="{0A212A5D-F71C-42F6-BB42-42E51C6FFA29}" dt="2024-05-15T23:59:14.771" v="3638" actId="478"/>
          <ac:spMkLst>
            <pc:docMk/>
            <pc:sldMk cId="769437184" sldId="514"/>
            <ac:spMk id="21" creationId="{799E1834-A5DD-4392-9501-8421D2383207}"/>
          </ac:spMkLst>
        </pc:spChg>
        <pc:spChg chg="add mod">
          <ac:chgData name="Chris Slim (Rapp Sydney)" userId="4ace48d9-5904-40da-af26-766261721789" providerId="ADAL" clId="{0A212A5D-F71C-42F6-BB42-42E51C6FFA29}" dt="2024-05-16T04:00:03.003" v="6274" actId="2711"/>
          <ac:spMkLst>
            <pc:docMk/>
            <pc:sldMk cId="769437184" sldId="514"/>
            <ac:spMk id="29" creationId="{543A89B6-0A55-D57B-3C9B-4826C3F1D601}"/>
          </ac:spMkLst>
        </pc:spChg>
        <pc:spChg chg="add mod">
          <ac:chgData name="Chris Slim (Rapp Sydney)" userId="4ace48d9-5904-40da-af26-766261721789" providerId="ADAL" clId="{0A212A5D-F71C-42F6-BB42-42E51C6FFA29}" dt="2024-05-16T03:48:01.789" v="5653" actId="14100"/>
          <ac:spMkLst>
            <pc:docMk/>
            <pc:sldMk cId="769437184" sldId="514"/>
            <ac:spMk id="51" creationId="{AF045300-65D0-34F9-FB71-D73D0EB16FC2}"/>
          </ac:spMkLst>
        </pc:spChg>
        <pc:spChg chg="add mod">
          <ac:chgData name="Chris Slim (Rapp Sydney)" userId="4ace48d9-5904-40da-af26-766261721789" providerId="ADAL" clId="{0A212A5D-F71C-42F6-BB42-42E51C6FFA29}" dt="2024-05-16T03:48:18.921" v="5658" actId="1076"/>
          <ac:spMkLst>
            <pc:docMk/>
            <pc:sldMk cId="769437184" sldId="514"/>
            <ac:spMk id="52" creationId="{09070509-BF8F-3626-4454-1486A4584712}"/>
          </ac:spMkLst>
        </pc:spChg>
        <pc:spChg chg="add mod">
          <ac:chgData name="Chris Slim (Rapp Sydney)" userId="4ace48d9-5904-40da-af26-766261721789" providerId="ADAL" clId="{0A212A5D-F71C-42F6-BB42-42E51C6FFA29}" dt="2024-05-16T02:43:52.483" v="5086" actId="1076"/>
          <ac:spMkLst>
            <pc:docMk/>
            <pc:sldMk cId="769437184" sldId="514"/>
            <ac:spMk id="53" creationId="{9A318290-30CA-98B0-EDCD-EA0CCCB11AAC}"/>
          </ac:spMkLst>
        </pc:spChg>
        <pc:grpChg chg="add del mod ord">
          <ac:chgData name="Chris Slim (Rapp Sydney)" userId="4ace48d9-5904-40da-af26-766261721789" providerId="ADAL" clId="{0A212A5D-F71C-42F6-BB42-42E51C6FFA29}" dt="2024-05-16T01:09:43.057" v="4364" actId="478"/>
          <ac:grpSpMkLst>
            <pc:docMk/>
            <pc:sldMk cId="769437184" sldId="514"/>
            <ac:grpSpMk id="48" creationId="{13640541-13A0-4363-26A2-A9C436977389}"/>
          </ac:grpSpMkLst>
        </pc:grpChg>
        <pc:picChg chg="del">
          <ac:chgData name="Chris Slim (Rapp Sydney)" userId="4ace48d9-5904-40da-af26-766261721789" providerId="ADAL" clId="{0A212A5D-F71C-42F6-BB42-42E51C6FFA29}" dt="2024-05-14T01:44:57.497" v="2807" actId="478"/>
          <ac:picMkLst>
            <pc:docMk/>
            <pc:sldMk cId="769437184" sldId="514"/>
            <ac:picMk id="4" creationId="{B6B5E579-8B43-67DE-C602-15BC2D866D06}"/>
          </ac:picMkLst>
        </pc:picChg>
        <pc:picChg chg="add del mod">
          <ac:chgData name="Chris Slim (Rapp Sydney)" userId="4ace48d9-5904-40da-af26-766261721789" providerId="ADAL" clId="{0A212A5D-F71C-42F6-BB42-42E51C6FFA29}" dt="2024-05-14T03:27:40.579" v="2822" actId="478"/>
          <ac:picMkLst>
            <pc:docMk/>
            <pc:sldMk cId="769437184" sldId="514"/>
            <ac:picMk id="6" creationId="{12906803-0818-D777-1DE4-381BE61BADC7}"/>
          </ac:picMkLst>
        </pc:picChg>
        <pc:picChg chg="add del mod">
          <ac:chgData name="Chris Slim (Rapp Sydney)" userId="4ace48d9-5904-40da-af26-766261721789" providerId="ADAL" clId="{0A212A5D-F71C-42F6-BB42-42E51C6FFA29}" dt="2024-05-14T03:10:48.433" v="2812" actId="478"/>
          <ac:picMkLst>
            <pc:docMk/>
            <pc:sldMk cId="769437184" sldId="514"/>
            <ac:picMk id="8" creationId="{51CA84B1-9A6A-66DE-358E-ACAFAFCBB8DF}"/>
          </ac:picMkLst>
        </pc:picChg>
        <pc:picChg chg="add del mod">
          <ac:chgData name="Chris Slim (Rapp Sydney)" userId="4ace48d9-5904-40da-af26-766261721789" providerId="ADAL" clId="{0A212A5D-F71C-42F6-BB42-42E51C6FFA29}" dt="2024-05-14T03:27:40.579" v="2822" actId="478"/>
          <ac:picMkLst>
            <pc:docMk/>
            <pc:sldMk cId="769437184" sldId="514"/>
            <ac:picMk id="10" creationId="{00769003-AE8C-BC7A-5389-A336189BDDCF}"/>
          </ac:picMkLst>
        </pc:picChg>
        <pc:picChg chg="add del mod">
          <ac:chgData name="Chris Slim (Rapp Sydney)" userId="4ace48d9-5904-40da-af26-766261721789" providerId="ADAL" clId="{0A212A5D-F71C-42F6-BB42-42E51C6FFA29}" dt="2024-05-14T03:27:40.579" v="2822" actId="478"/>
          <ac:picMkLst>
            <pc:docMk/>
            <pc:sldMk cId="769437184" sldId="514"/>
            <ac:picMk id="12" creationId="{C7E54F86-4A33-6C6C-2E7C-702001A04279}"/>
          </ac:picMkLst>
        </pc:picChg>
        <pc:picChg chg="add del mod">
          <ac:chgData name="Chris Slim (Rapp Sydney)" userId="4ace48d9-5904-40da-af26-766261721789" providerId="ADAL" clId="{0A212A5D-F71C-42F6-BB42-42E51C6FFA29}" dt="2024-05-14T03:32:57.872" v="2831" actId="478"/>
          <ac:picMkLst>
            <pc:docMk/>
            <pc:sldMk cId="769437184" sldId="514"/>
            <ac:picMk id="14" creationId="{B06119CE-4EA6-AF94-AFB3-BB3DD1D480F8}"/>
          </ac:picMkLst>
        </pc:picChg>
        <pc:picChg chg="add del mod">
          <ac:chgData name="Chris Slim (Rapp Sydney)" userId="4ace48d9-5904-40da-af26-766261721789" providerId="ADAL" clId="{0A212A5D-F71C-42F6-BB42-42E51C6FFA29}" dt="2024-05-14T03:38:51.306" v="2840" actId="478"/>
          <ac:picMkLst>
            <pc:docMk/>
            <pc:sldMk cId="769437184" sldId="514"/>
            <ac:picMk id="16" creationId="{45F68019-6971-0674-9873-7FCEAF3EC411}"/>
          </ac:picMkLst>
        </pc:picChg>
        <pc:picChg chg="add del mod">
          <ac:chgData name="Chris Slim (Rapp Sydney)" userId="4ace48d9-5904-40da-af26-766261721789" providerId="ADAL" clId="{0A212A5D-F71C-42F6-BB42-42E51C6FFA29}" dt="2024-05-15T23:59:14.771" v="3638" actId="478"/>
          <ac:picMkLst>
            <pc:docMk/>
            <pc:sldMk cId="769437184" sldId="514"/>
            <ac:picMk id="18" creationId="{DA4BBC9F-E83F-5EC5-2ED0-203C281F7F3E}"/>
          </ac:picMkLst>
        </pc:picChg>
        <pc:picChg chg="add del mod">
          <ac:chgData name="Chris Slim (Rapp Sydney)" userId="4ace48d9-5904-40da-af26-766261721789" providerId="ADAL" clId="{0A212A5D-F71C-42F6-BB42-42E51C6FFA29}" dt="2024-05-14T03:41:12.402" v="2857" actId="478"/>
          <ac:picMkLst>
            <pc:docMk/>
            <pc:sldMk cId="769437184" sldId="514"/>
            <ac:picMk id="20" creationId="{DDDD0842-24F0-C08F-C717-D81278C36496}"/>
          </ac:picMkLst>
        </pc:picChg>
        <pc:picChg chg="add del mod">
          <ac:chgData name="Chris Slim (Rapp Sydney)" userId="4ace48d9-5904-40da-af26-766261721789" providerId="ADAL" clId="{0A212A5D-F71C-42F6-BB42-42E51C6FFA29}" dt="2024-05-16T00:00:48.702" v="3643" actId="478"/>
          <ac:picMkLst>
            <pc:docMk/>
            <pc:sldMk cId="769437184" sldId="514"/>
            <ac:picMk id="23" creationId="{1ABEF411-C765-9AA7-EA13-BF21E2B17370}"/>
          </ac:picMkLst>
        </pc:picChg>
        <pc:picChg chg="add del mod">
          <ac:chgData name="Chris Slim (Rapp Sydney)" userId="4ace48d9-5904-40da-af26-766261721789" providerId="ADAL" clId="{0A212A5D-F71C-42F6-BB42-42E51C6FFA29}" dt="2024-05-16T00:53:44.263" v="3649" actId="478"/>
          <ac:picMkLst>
            <pc:docMk/>
            <pc:sldMk cId="769437184" sldId="514"/>
            <ac:picMk id="25" creationId="{5453BE6B-798B-85AA-380A-B632BBDDE8B6}"/>
          </ac:picMkLst>
        </pc:picChg>
        <pc:picChg chg="add mod">
          <ac:chgData name="Chris Slim (Rapp Sydney)" userId="4ace48d9-5904-40da-af26-766261721789" providerId="ADAL" clId="{0A212A5D-F71C-42F6-BB42-42E51C6FFA29}" dt="2024-05-16T01:04:32.944" v="4202" actId="164"/>
          <ac:picMkLst>
            <pc:docMk/>
            <pc:sldMk cId="769437184" sldId="514"/>
            <ac:picMk id="27" creationId="{E40C6344-453F-80CB-9510-360E920C1733}"/>
          </ac:picMkLst>
        </pc:picChg>
        <pc:picChg chg="add del mod modCrop">
          <ac:chgData name="Chris Slim (Rapp Sydney)" userId="4ace48d9-5904-40da-af26-766261721789" providerId="ADAL" clId="{0A212A5D-F71C-42F6-BB42-42E51C6FFA29}" dt="2024-05-16T02:41:12.432" v="5057" actId="478"/>
          <ac:picMkLst>
            <pc:docMk/>
            <pc:sldMk cId="769437184" sldId="514"/>
            <ac:picMk id="50" creationId="{5933FB95-BF68-97E8-AF7F-5AB174CC5A40}"/>
          </ac:picMkLst>
        </pc:picChg>
        <pc:picChg chg="add del">
          <ac:chgData name="Chris Slim (Rapp Sydney)" userId="4ace48d9-5904-40da-af26-766261721789" providerId="ADAL" clId="{0A212A5D-F71C-42F6-BB42-42E51C6FFA29}" dt="2024-05-16T01:12:28.792" v="4402" actId="478"/>
          <ac:picMkLst>
            <pc:docMk/>
            <pc:sldMk cId="769437184" sldId="514"/>
            <ac:picMk id="55" creationId="{30E8E878-E3F6-C324-4665-F65D660825EB}"/>
          </ac:picMkLst>
        </pc:picChg>
        <pc:picChg chg="add del mod ord">
          <ac:chgData name="Chris Slim (Rapp Sydney)" userId="4ace48d9-5904-40da-af26-766261721789" providerId="ADAL" clId="{0A212A5D-F71C-42F6-BB42-42E51C6FFA29}" dt="2024-05-16T02:43:12.599" v="5072" actId="478"/>
          <ac:picMkLst>
            <pc:docMk/>
            <pc:sldMk cId="769437184" sldId="514"/>
            <ac:picMk id="57" creationId="{CCBE6B2A-5FB3-872E-DC95-E0A9BA8DF5D5}"/>
          </ac:picMkLst>
        </pc:picChg>
        <pc:picChg chg="add del mod ord">
          <ac:chgData name="Chris Slim (Rapp Sydney)" userId="4ace48d9-5904-40da-af26-766261721789" providerId="ADAL" clId="{0A212A5D-F71C-42F6-BB42-42E51C6FFA29}" dt="2024-05-16T03:20:58.035" v="5135" actId="478"/>
          <ac:picMkLst>
            <pc:docMk/>
            <pc:sldMk cId="769437184" sldId="514"/>
            <ac:picMk id="59" creationId="{8CF815AB-1382-D676-0CC1-7F2D7C7C5C70}"/>
          </ac:picMkLst>
        </pc:picChg>
        <pc:picChg chg="add del mod ord">
          <ac:chgData name="Chris Slim (Rapp Sydney)" userId="4ace48d9-5904-40da-af26-766261721789" providerId="ADAL" clId="{0A212A5D-F71C-42F6-BB42-42E51C6FFA29}" dt="2024-05-16T03:47:39.824" v="5641" actId="478"/>
          <ac:picMkLst>
            <pc:docMk/>
            <pc:sldMk cId="769437184" sldId="514"/>
            <ac:picMk id="61" creationId="{5ABE8D6B-6764-BC12-B3DD-77A5D6FBAF3C}"/>
          </ac:picMkLst>
        </pc:picChg>
        <pc:picChg chg="add mod ord">
          <ac:chgData name="Chris Slim (Rapp Sydney)" userId="4ace48d9-5904-40da-af26-766261721789" providerId="ADAL" clId="{0A212A5D-F71C-42F6-BB42-42E51C6FFA29}" dt="2024-05-16T03:48:14.340" v="5657" actId="1076"/>
          <ac:picMkLst>
            <pc:docMk/>
            <pc:sldMk cId="769437184" sldId="514"/>
            <ac:picMk id="63" creationId="{E24C6627-62B8-4E2B-0C29-9D861BFA0547}"/>
          </ac:picMkLst>
        </pc:picChg>
        <pc:cxnChg chg="add del mod">
          <ac:chgData name="Chris Slim (Rapp Sydney)" userId="4ace48d9-5904-40da-af26-766261721789" providerId="ADAL" clId="{0A212A5D-F71C-42F6-BB42-42E51C6FFA29}" dt="2024-05-16T01:04:47.897" v="4207" actId="478"/>
          <ac:cxnSpMkLst>
            <pc:docMk/>
            <pc:sldMk cId="769437184" sldId="514"/>
            <ac:cxnSpMk id="28" creationId="{29A04E2C-0C9A-DF6E-48B9-055A7171A63F}"/>
          </ac:cxnSpMkLst>
        </pc:cxnChg>
        <pc:cxnChg chg="add del mod">
          <ac:chgData name="Chris Slim (Rapp Sydney)" userId="4ace48d9-5904-40da-af26-766261721789" providerId="ADAL" clId="{0A212A5D-F71C-42F6-BB42-42E51C6FFA29}" dt="2024-05-16T00:57:35.874" v="3664" actId="478"/>
          <ac:cxnSpMkLst>
            <pc:docMk/>
            <pc:sldMk cId="769437184" sldId="514"/>
            <ac:cxnSpMk id="31" creationId="{DE7CE768-8D66-EF43-374E-C5B15BF870B4}"/>
          </ac:cxnSpMkLst>
        </pc:cxnChg>
        <pc:cxnChg chg="add mod">
          <ac:chgData name="Chris Slim (Rapp Sydney)" userId="4ace48d9-5904-40da-af26-766261721789" providerId="ADAL" clId="{0A212A5D-F71C-42F6-BB42-42E51C6FFA29}" dt="2024-05-16T01:04:32.944" v="4202" actId="164"/>
          <ac:cxnSpMkLst>
            <pc:docMk/>
            <pc:sldMk cId="769437184" sldId="514"/>
            <ac:cxnSpMk id="33" creationId="{7C639BEC-4C51-E2BD-2094-23A135C974AE}"/>
          </ac:cxnSpMkLst>
        </pc:cxnChg>
        <pc:cxnChg chg="add mod">
          <ac:chgData name="Chris Slim (Rapp Sydney)" userId="4ace48d9-5904-40da-af26-766261721789" providerId="ADAL" clId="{0A212A5D-F71C-42F6-BB42-42E51C6FFA29}" dt="2024-05-16T01:04:32.944" v="4202" actId="164"/>
          <ac:cxnSpMkLst>
            <pc:docMk/>
            <pc:sldMk cId="769437184" sldId="514"/>
            <ac:cxnSpMk id="35" creationId="{3BC47A33-156A-6455-1CB2-E7FCB5BCFF3A}"/>
          </ac:cxnSpMkLst>
        </pc:cxnChg>
        <pc:cxnChg chg="add mod">
          <ac:chgData name="Chris Slim (Rapp Sydney)" userId="4ace48d9-5904-40da-af26-766261721789" providerId="ADAL" clId="{0A212A5D-F71C-42F6-BB42-42E51C6FFA29}" dt="2024-05-16T01:03:57.173" v="4192" actId="571"/>
          <ac:cxnSpMkLst>
            <pc:docMk/>
            <pc:sldMk cId="769437184" sldId="514"/>
            <ac:cxnSpMk id="44" creationId="{3D353F50-BD7D-17C6-0EB7-0F026A3AA091}"/>
          </ac:cxnSpMkLst>
        </pc:cxnChg>
        <pc:cxnChg chg="add mod">
          <ac:chgData name="Chris Slim (Rapp Sydney)" userId="4ace48d9-5904-40da-af26-766261721789" providerId="ADAL" clId="{0A212A5D-F71C-42F6-BB42-42E51C6FFA29}" dt="2024-05-16T01:03:56.687" v="4191" actId="571"/>
          <ac:cxnSpMkLst>
            <pc:docMk/>
            <pc:sldMk cId="769437184" sldId="514"/>
            <ac:cxnSpMk id="45" creationId="{160929DB-E1F7-E4D0-CE57-20463FC5FD28}"/>
          </ac:cxnSpMkLst>
        </pc:cxnChg>
      </pc:sldChg>
      <pc:sldChg chg="new del">
        <pc:chgData name="Chris Slim (Rapp Sydney)" userId="4ace48d9-5904-40da-af26-766261721789" providerId="ADAL" clId="{0A212A5D-F71C-42F6-BB42-42E51C6FFA29}" dt="2024-05-15T07:19:29.218" v="3240" actId="680"/>
        <pc:sldMkLst>
          <pc:docMk/>
          <pc:sldMk cId="1671677255" sldId="515"/>
        </pc:sldMkLst>
      </pc:sldChg>
      <pc:sldChg chg="addSp delSp modSp add del mod">
        <pc:chgData name="Chris Slim (Rapp Sydney)" userId="4ace48d9-5904-40da-af26-766261721789" providerId="ADAL" clId="{0A212A5D-F71C-42F6-BB42-42E51C6FFA29}" dt="2024-05-16T03:39:39.998" v="5483" actId="47"/>
        <pc:sldMkLst>
          <pc:docMk/>
          <pc:sldMk cId="2920029445" sldId="515"/>
        </pc:sldMkLst>
        <pc:spChg chg="mod">
          <ac:chgData name="Chris Slim (Rapp Sydney)" userId="4ace48d9-5904-40da-af26-766261721789" providerId="ADAL" clId="{0A212A5D-F71C-42F6-BB42-42E51C6FFA29}" dt="2024-05-16T03:38:27.357" v="5475" actId="20577"/>
          <ac:spMkLst>
            <pc:docMk/>
            <pc:sldMk cId="2920029445" sldId="515"/>
            <ac:spMk id="2" creationId="{5973E950-EEBC-C299-DC5B-9CF2413DF8EA}"/>
          </ac:spMkLst>
        </pc:spChg>
        <pc:spChg chg="del">
          <ac:chgData name="Chris Slim (Rapp Sydney)" userId="4ace48d9-5904-40da-af26-766261721789" providerId="ADAL" clId="{0A212A5D-F71C-42F6-BB42-42E51C6FFA29}" dt="2024-05-16T03:15:29.108" v="5134" actId="478"/>
          <ac:spMkLst>
            <pc:docMk/>
            <pc:sldMk cId="2920029445" sldId="515"/>
            <ac:spMk id="21" creationId="{799E1834-A5DD-4392-9501-8421D2383207}"/>
          </ac:spMkLst>
        </pc:spChg>
        <pc:picChg chg="add del mod">
          <ac:chgData name="Chris Slim (Rapp Sydney)" userId="4ace48d9-5904-40da-af26-766261721789" providerId="ADAL" clId="{0A212A5D-F71C-42F6-BB42-42E51C6FFA29}" dt="2024-05-16T03:23:55.491" v="5149" actId="478"/>
          <ac:picMkLst>
            <pc:docMk/>
            <pc:sldMk cId="2920029445" sldId="515"/>
            <ac:picMk id="4" creationId="{2AD474A7-ABB7-5808-CADD-A7E999D5292E}"/>
          </ac:picMkLst>
        </pc:picChg>
        <pc:picChg chg="add del mod">
          <ac:chgData name="Chris Slim (Rapp Sydney)" userId="4ace48d9-5904-40da-af26-766261721789" providerId="ADAL" clId="{0A212A5D-F71C-42F6-BB42-42E51C6FFA29}" dt="2024-05-16T03:33:04.058" v="5170" actId="478"/>
          <ac:picMkLst>
            <pc:docMk/>
            <pc:sldMk cId="2920029445" sldId="515"/>
            <ac:picMk id="6" creationId="{C65895B3-A295-177E-7778-197D3BD2133E}"/>
          </ac:picMkLst>
        </pc:picChg>
        <pc:picChg chg="add del mod">
          <ac:chgData name="Chris Slim (Rapp Sydney)" userId="4ace48d9-5904-40da-af26-766261721789" providerId="ADAL" clId="{0A212A5D-F71C-42F6-BB42-42E51C6FFA29}" dt="2024-05-16T03:33:02.705" v="5169" actId="478"/>
          <ac:picMkLst>
            <pc:docMk/>
            <pc:sldMk cId="2920029445" sldId="515"/>
            <ac:picMk id="8" creationId="{1755FFAD-BAA5-F6FC-B72E-561D96D2C2BF}"/>
          </ac:picMkLst>
        </pc:picChg>
        <pc:picChg chg="add mod">
          <ac:chgData name="Chris Slim (Rapp Sydney)" userId="4ace48d9-5904-40da-af26-766261721789" providerId="ADAL" clId="{0A212A5D-F71C-42F6-BB42-42E51C6FFA29}" dt="2024-05-16T03:36:01.866" v="5180" actId="1076"/>
          <ac:picMkLst>
            <pc:docMk/>
            <pc:sldMk cId="2920029445" sldId="515"/>
            <ac:picMk id="10" creationId="{60C1EC28-E54A-F827-8662-FDCC00C6EB16}"/>
          </ac:picMkLst>
        </pc:picChg>
        <pc:picChg chg="add mod">
          <ac:chgData name="Chris Slim (Rapp Sydney)" userId="4ace48d9-5904-40da-af26-766261721789" providerId="ADAL" clId="{0A212A5D-F71C-42F6-BB42-42E51C6FFA29}" dt="2024-05-16T03:38:32.979" v="5476" actId="1076"/>
          <ac:picMkLst>
            <pc:docMk/>
            <pc:sldMk cId="2920029445" sldId="515"/>
            <ac:picMk id="12" creationId="{C9743198-011C-530A-3E66-B9DD0209F1D1}"/>
          </ac:picMkLst>
        </pc:picChg>
        <pc:picChg chg="add mod">
          <ac:chgData name="Chris Slim (Rapp Sydney)" userId="4ace48d9-5904-40da-af26-766261721789" providerId="ADAL" clId="{0A212A5D-F71C-42F6-BB42-42E51C6FFA29}" dt="2024-05-16T03:37:44.438" v="5307" actId="1076"/>
          <ac:picMkLst>
            <pc:docMk/>
            <pc:sldMk cId="2920029445" sldId="515"/>
            <ac:picMk id="14" creationId="{D396F1BE-D831-F4EF-D6C5-F3869573E903}"/>
          </ac:picMkLst>
        </pc:picChg>
        <pc:picChg chg="del">
          <ac:chgData name="Chris Slim (Rapp Sydney)" userId="4ace48d9-5904-40da-af26-766261721789" providerId="ADAL" clId="{0A212A5D-F71C-42F6-BB42-42E51C6FFA29}" dt="2024-05-15T07:19:32.135" v="3242" actId="478"/>
          <ac:picMkLst>
            <pc:docMk/>
            <pc:sldMk cId="2920029445" sldId="515"/>
            <ac:picMk id="18" creationId="{DA4BBC9F-E83F-5EC5-2ED0-203C281F7F3E}"/>
          </ac:picMkLst>
        </pc:picChg>
      </pc:sldChg>
      <pc:sldChg chg="addSp delSp modSp add mod ord">
        <pc:chgData name="Chris Slim (Rapp Sydney)" userId="4ace48d9-5904-40da-af26-766261721789" providerId="ADAL" clId="{0A212A5D-F71C-42F6-BB42-42E51C6FFA29}" dt="2024-05-16T06:01:07.946" v="8582" actId="1076"/>
        <pc:sldMkLst>
          <pc:docMk/>
          <pc:sldMk cId="2257200522" sldId="516"/>
        </pc:sldMkLst>
        <pc:spChg chg="mod">
          <ac:chgData name="Chris Slim (Rapp Sydney)" userId="4ace48d9-5904-40da-af26-766261721789" providerId="ADAL" clId="{0A212A5D-F71C-42F6-BB42-42E51C6FFA29}" dt="2024-05-16T04:36:05.451" v="6756" actId="14100"/>
          <ac:spMkLst>
            <pc:docMk/>
            <pc:sldMk cId="2257200522" sldId="516"/>
            <ac:spMk id="2" creationId="{5973E950-EEBC-C299-DC5B-9CF2413DF8EA}"/>
          </ac:spMkLst>
        </pc:spChg>
        <pc:spChg chg="del">
          <ac:chgData name="Chris Slim (Rapp Sydney)" userId="4ace48d9-5904-40da-af26-766261721789" providerId="ADAL" clId="{0A212A5D-F71C-42F6-BB42-42E51C6FFA29}" dt="2024-05-16T02:16:26.478" v="5056" actId="478"/>
          <ac:spMkLst>
            <pc:docMk/>
            <pc:sldMk cId="2257200522" sldId="516"/>
            <ac:spMk id="21" creationId="{799E1834-A5DD-4392-9501-8421D2383207}"/>
          </ac:spMkLst>
        </pc:spChg>
        <pc:picChg chg="add del mod modCrop">
          <ac:chgData name="Chris Slim (Rapp Sydney)" userId="4ace48d9-5904-40da-af26-766261721789" providerId="ADAL" clId="{0A212A5D-F71C-42F6-BB42-42E51C6FFA29}" dt="2024-05-16T06:00:49.109" v="8575" actId="478"/>
          <ac:picMkLst>
            <pc:docMk/>
            <pc:sldMk cId="2257200522" sldId="516"/>
            <ac:picMk id="4" creationId="{4E5FEFC7-D682-3846-FC41-F1C442611F19}"/>
          </ac:picMkLst>
        </pc:picChg>
        <pc:picChg chg="add mod">
          <ac:chgData name="Chris Slim (Rapp Sydney)" userId="4ace48d9-5904-40da-af26-766261721789" providerId="ADAL" clId="{0A212A5D-F71C-42F6-BB42-42E51C6FFA29}" dt="2024-05-16T06:01:07.946" v="8582" actId="1076"/>
          <ac:picMkLst>
            <pc:docMk/>
            <pc:sldMk cId="2257200522" sldId="516"/>
            <ac:picMk id="6" creationId="{72C3EB5F-AB65-A018-43EF-7FCFAC519E0F}"/>
          </ac:picMkLst>
        </pc:picChg>
        <pc:picChg chg="del">
          <ac:chgData name="Chris Slim (Rapp Sydney)" userId="4ace48d9-5904-40da-af26-766261721789" providerId="ADAL" clId="{0A212A5D-F71C-42F6-BB42-42E51C6FFA29}" dt="2024-05-16T04:11:06.833" v="6500" actId="478"/>
          <ac:picMkLst>
            <pc:docMk/>
            <pc:sldMk cId="2257200522" sldId="516"/>
            <ac:picMk id="18" creationId="{DA4BBC9F-E83F-5EC5-2ED0-203C281F7F3E}"/>
          </ac:picMkLst>
        </pc:picChg>
      </pc:sldChg>
      <pc:sldChg chg="delSp modSp add mod">
        <pc:chgData name="Chris Slim (Rapp Sydney)" userId="4ace48d9-5904-40da-af26-766261721789" providerId="ADAL" clId="{0A212A5D-F71C-42F6-BB42-42E51C6FFA29}" dt="2024-05-16T03:54:28.933" v="5921" actId="113"/>
        <pc:sldMkLst>
          <pc:docMk/>
          <pc:sldMk cId="52974762" sldId="517"/>
        </pc:sldMkLst>
        <pc:spChg chg="mod">
          <ac:chgData name="Chris Slim (Rapp Sydney)" userId="4ace48d9-5904-40da-af26-766261721789" providerId="ADAL" clId="{0A212A5D-F71C-42F6-BB42-42E51C6FFA29}" dt="2024-05-16T03:54:28.933" v="5921" actId="113"/>
          <ac:spMkLst>
            <pc:docMk/>
            <pc:sldMk cId="52974762" sldId="517"/>
            <ac:spMk id="2" creationId="{5973E950-EEBC-C299-DC5B-9CF2413DF8EA}"/>
          </ac:spMkLst>
        </pc:spChg>
        <pc:picChg chg="del">
          <ac:chgData name="Chris Slim (Rapp Sydney)" userId="4ace48d9-5904-40da-af26-766261721789" providerId="ADAL" clId="{0A212A5D-F71C-42F6-BB42-42E51C6FFA29}" dt="2024-05-16T03:41:10.069" v="5506" actId="478"/>
          <ac:picMkLst>
            <pc:docMk/>
            <pc:sldMk cId="52974762" sldId="517"/>
            <ac:picMk id="10" creationId="{60C1EC28-E54A-F827-8662-FDCC00C6EB16}"/>
          </ac:picMkLst>
        </pc:picChg>
        <pc:picChg chg="mod">
          <ac:chgData name="Chris Slim (Rapp Sydney)" userId="4ace48d9-5904-40da-af26-766261721789" providerId="ADAL" clId="{0A212A5D-F71C-42F6-BB42-42E51C6FFA29}" dt="2024-05-16T03:39:37.777" v="5482" actId="14100"/>
          <ac:picMkLst>
            <pc:docMk/>
            <pc:sldMk cId="52974762" sldId="517"/>
            <ac:picMk id="12" creationId="{C9743198-011C-530A-3E66-B9DD0209F1D1}"/>
          </ac:picMkLst>
        </pc:picChg>
        <pc:picChg chg="del">
          <ac:chgData name="Chris Slim (Rapp Sydney)" userId="4ace48d9-5904-40da-af26-766261721789" providerId="ADAL" clId="{0A212A5D-F71C-42F6-BB42-42E51C6FFA29}" dt="2024-05-16T03:41:10.069" v="5506" actId="478"/>
          <ac:picMkLst>
            <pc:docMk/>
            <pc:sldMk cId="52974762" sldId="517"/>
            <ac:picMk id="14" creationId="{D396F1BE-D831-F4EF-D6C5-F3869573E903}"/>
          </ac:picMkLst>
        </pc:picChg>
      </pc:sldChg>
      <pc:sldChg chg="addSp delSp modSp add mod ord">
        <pc:chgData name="Chris Slim (Rapp Sydney)" userId="4ace48d9-5904-40da-af26-766261721789" providerId="ADAL" clId="{0A212A5D-F71C-42F6-BB42-42E51C6FFA29}" dt="2024-05-16T03:42:20.928" v="5640" actId="20577"/>
        <pc:sldMkLst>
          <pc:docMk/>
          <pc:sldMk cId="2445753711" sldId="518"/>
        </pc:sldMkLst>
        <pc:spChg chg="mod">
          <ac:chgData name="Chris Slim (Rapp Sydney)" userId="4ace48d9-5904-40da-af26-766261721789" providerId="ADAL" clId="{0A212A5D-F71C-42F6-BB42-42E51C6FFA29}" dt="2024-05-16T03:42:20.928" v="5640" actId="20577"/>
          <ac:spMkLst>
            <pc:docMk/>
            <pc:sldMk cId="2445753711" sldId="518"/>
            <ac:spMk id="2" creationId="{5973E950-EEBC-C299-DC5B-9CF2413DF8EA}"/>
          </ac:spMkLst>
        </pc:spChg>
        <pc:picChg chg="del">
          <ac:chgData name="Chris Slim (Rapp Sydney)" userId="4ace48d9-5904-40da-af26-766261721789" providerId="ADAL" clId="{0A212A5D-F71C-42F6-BB42-42E51C6FFA29}" dt="2024-05-16T03:40:30.944" v="5495" actId="478"/>
          <ac:picMkLst>
            <pc:docMk/>
            <pc:sldMk cId="2445753711" sldId="518"/>
            <ac:picMk id="10" creationId="{60C1EC28-E54A-F827-8662-FDCC00C6EB16}"/>
          </ac:picMkLst>
        </pc:picChg>
        <pc:picChg chg="add del">
          <ac:chgData name="Chris Slim (Rapp Sydney)" userId="4ace48d9-5904-40da-af26-766261721789" providerId="ADAL" clId="{0A212A5D-F71C-42F6-BB42-42E51C6FFA29}" dt="2024-05-16T03:40:27.045" v="5494" actId="478"/>
          <ac:picMkLst>
            <pc:docMk/>
            <pc:sldMk cId="2445753711" sldId="518"/>
            <ac:picMk id="12" creationId="{C9743198-011C-530A-3E66-B9DD0209F1D1}"/>
          </ac:picMkLst>
        </pc:picChg>
        <pc:picChg chg="mod ord">
          <ac:chgData name="Chris Slim (Rapp Sydney)" userId="4ace48d9-5904-40da-af26-766261721789" providerId="ADAL" clId="{0A212A5D-F71C-42F6-BB42-42E51C6FFA29}" dt="2024-05-16T03:40:25.366" v="5493" actId="167"/>
          <ac:picMkLst>
            <pc:docMk/>
            <pc:sldMk cId="2445753711" sldId="518"/>
            <ac:picMk id="14" creationId="{D396F1BE-D831-F4EF-D6C5-F3869573E903}"/>
          </ac:picMkLst>
        </pc:picChg>
      </pc:sldChg>
      <pc:sldChg chg="addSp delSp modSp add mod ord">
        <pc:chgData name="Chris Slim (Rapp Sydney)" userId="4ace48d9-5904-40da-af26-766261721789" providerId="ADAL" clId="{0A212A5D-F71C-42F6-BB42-42E51C6FFA29}" dt="2024-05-16T04:04:40.214" v="6499" actId="1076"/>
        <pc:sldMkLst>
          <pc:docMk/>
          <pc:sldMk cId="3452931736" sldId="519"/>
        </pc:sldMkLst>
        <pc:spChg chg="mod">
          <ac:chgData name="Chris Slim (Rapp Sydney)" userId="4ace48d9-5904-40da-af26-766261721789" providerId="ADAL" clId="{0A212A5D-F71C-42F6-BB42-42E51C6FFA29}" dt="2024-05-16T03:58:55.439" v="6271" actId="20577"/>
          <ac:spMkLst>
            <pc:docMk/>
            <pc:sldMk cId="3452931736" sldId="519"/>
            <ac:spMk id="2" creationId="{5973E950-EEBC-C299-DC5B-9CF2413DF8EA}"/>
          </ac:spMkLst>
        </pc:spChg>
        <pc:spChg chg="add del mod">
          <ac:chgData name="Chris Slim (Rapp Sydney)" userId="4ace48d9-5904-40da-af26-766261721789" providerId="ADAL" clId="{0A212A5D-F71C-42F6-BB42-42E51C6FFA29}" dt="2024-05-16T04:04:38.281" v="6498" actId="478"/>
          <ac:spMkLst>
            <pc:docMk/>
            <pc:sldMk cId="3452931736" sldId="519"/>
            <ac:spMk id="4" creationId="{7AAC3876-A9AA-A2A2-D857-7A539BBC0072}"/>
          </ac:spMkLst>
        </pc:spChg>
        <pc:spChg chg="add mod">
          <ac:chgData name="Chris Slim (Rapp Sydney)" userId="4ace48d9-5904-40da-af26-766261721789" providerId="ADAL" clId="{0A212A5D-F71C-42F6-BB42-42E51C6FFA29}" dt="2024-05-16T04:04:40.214" v="6499" actId="1076"/>
          <ac:spMkLst>
            <pc:docMk/>
            <pc:sldMk cId="3452931736" sldId="519"/>
            <ac:spMk id="5" creationId="{31D40F9C-2093-28FF-889F-A68237CADD11}"/>
          </ac:spMkLst>
        </pc:spChg>
        <pc:picChg chg="mod ord">
          <ac:chgData name="Chris Slim (Rapp Sydney)" userId="4ace48d9-5904-40da-af26-766261721789" providerId="ADAL" clId="{0A212A5D-F71C-42F6-BB42-42E51C6FFA29}" dt="2024-05-16T04:01:30.546" v="6283" actId="1076"/>
          <ac:picMkLst>
            <pc:docMk/>
            <pc:sldMk cId="3452931736" sldId="519"/>
            <ac:picMk id="10" creationId="{60C1EC28-E54A-F827-8662-FDCC00C6EB16}"/>
          </ac:picMkLst>
        </pc:picChg>
        <pc:picChg chg="del">
          <ac:chgData name="Chris Slim (Rapp Sydney)" userId="4ace48d9-5904-40da-af26-766261721789" providerId="ADAL" clId="{0A212A5D-F71C-42F6-BB42-42E51C6FFA29}" dt="2024-05-16T03:41:03.755" v="5505" actId="478"/>
          <ac:picMkLst>
            <pc:docMk/>
            <pc:sldMk cId="3452931736" sldId="519"/>
            <ac:picMk id="12" creationId="{C9743198-011C-530A-3E66-B9DD0209F1D1}"/>
          </ac:picMkLst>
        </pc:picChg>
        <pc:picChg chg="del">
          <ac:chgData name="Chris Slim (Rapp Sydney)" userId="4ace48d9-5904-40da-af26-766261721789" providerId="ADAL" clId="{0A212A5D-F71C-42F6-BB42-42E51C6FFA29}" dt="2024-05-16T03:40:35.696" v="5497" actId="478"/>
          <ac:picMkLst>
            <pc:docMk/>
            <pc:sldMk cId="3452931736" sldId="519"/>
            <ac:picMk id="14" creationId="{D396F1BE-D831-F4EF-D6C5-F3869573E903}"/>
          </ac:picMkLst>
        </pc:picChg>
      </pc:sldChg>
      <pc:sldChg chg="modSp add mod">
        <pc:chgData name="Chris Slim (Rapp Sydney)" userId="4ace48d9-5904-40da-af26-766261721789" providerId="ADAL" clId="{0A212A5D-F71C-42F6-BB42-42E51C6FFA29}" dt="2024-05-16T03:54:45.707" v="5936" actId="20577"/>
        <pc:sldMkLst>
          <pc:docMk/>
          <pc:sldMk cId="546995032" sldId="520"/>
        </pc:sldMkLst>
        <pc:spChg chg="mod">
          <ac:chgData name="Chris Slim (Rapp Sydney)" userId="4ace48d9-5904-40da-af26-766261721789" providerId="ADAL" clId="{0A212A5D-F71C-42F6-BB42-42E51C6FFA29}" dt="2024-05-16T03:54:45.707" v="5936" actId="20577"/>
          <ac:spMkLst>
            <pc:docMk/>
            <pc:sldMk cId="546995032" sldId="520"/>
            <ac:spMk id="5" creationId="{84C5402A-8273-B9C0-FB5E-9F74062AE494}"/>
          </ac:spMkLst>
        </pc:spChg>
      </pc:sldChg>
      <pc:sldChg chg="addSp delSp modSp add mod">
        <pc:chgData name="Chris Slim (Rapp Sydney)" userId="4ace48d9-5904-40da-af26-766261721789" providerId="ADAL" clId="{0A212A5D-F71C-42F6-BB42-42E51C6FFA29}" dt="2024-05-16T07:07:46.334" v="8624" actId="14100"/>
        <pc:sldMkLst>
          <pc:docMk/>
          <pc:sldMk cId="1815156804" sldId="521"/>
        </pc:sldMkLst>
        <pc:spChg chg="mod">
          <ac:chgData name="Chris Slim (Rapp Sydney)" userId="4ace48d9-5904-40da-af26-766261721789" providerId="ADAL" clId="{0A212A5D-F71C-42F6-BB42-42E51C6FFA29}" dt="2024-05-16T05:15:14.078" v="8012" actId="20577"/>
          <ac:spMkLst>
            <pc:docMk/>
            <pc:sldMk cId="1815156804" sldId="521"/>
            <ac:spMk id="2" creationId="{5973E950-EEBC-C299-DC5B-9CF2413DF8EA}"/>
          </ac:spMkLst>
        </pc:spChg>
        <pc:picChg chg="del">
          <ac:chgData name="Chris Slim (Rapp Sydney)" userId="4ace48d9-5904-40da-af26-766261721789" providerId="ADAL" clId="{0A212A5D-F71C-42F6-BB42-42E51C6FFA29}" dt="2024-05-16T04:47:42.981" v="6772" actId="478"/>
          <ac:picMkLst>
            <pc:docMk/>
            <pc:sldMk cId="1815156804" sldId="521"/>
            <ac:picMk id="4" creationId="{4E5FEFC7-D682-3846-FC41-F1C442611F19}"/>
          </ac:picMkLst>
        </pc:picChg>
        <pc:picChg chg="add del mod">
          <ac:chgData name="Chris Slim (Rapp Sydney)" userId="4ace48d9-5904-40da-af26-766261721789" providerId="ADAL" clId="{0A212A5D-F71C-42F6-BB42-42E51C6FFA29}" dt="2024-05-16T04:53:35.432" v="6777" actId="478"/>
          <ac:picMkLst>
            <pc:docMk/>
            <pc:sldMk cId="1815156804" sldId="521"/>
            <ac:picMk id="5" creationId="{107BC059-E2BE-8C7F-C901-24C79EA56629}"/>
          </ac:picMkLst>
        </pc:picChg>
        <pc:picChg chg="add del mod">
          <ac:chgData name="Chris Slim (Rapp Sydney)" userId="4ace48d9-5904-40da-af26-766261721789" providerId="ADAL" clId="{0A212A5D-F71C-42F6-BB42-42E51C6FFA29}" dt="2024-05-16T04:54:44.074" v="6781" actId="478"/>
          <ac:picMkLst>
            <pc:docMk/>
            <pc:sldMk cId="1815156804" sldId="521"/>
            <ac:picMk id="7" creationId="{A8DCDADE-AD3C-7091-3A74-E4D27BB7E575}"/>
          </ac:picMkLst>
        </pc:picChg>
        <pc:picChg chg="add del mod">
          <ac:chgData name="Chris Slim (Rapp Sydney)" userId="4ace48d9-5904-40da-af26-766261721789" providerId="ADAL" clId="{0A212A5D-F71C-42F6-BB42-42E51C6FFA29}" dt="2024-05-16T05:00:50.816" v="6788" actId="478"/>
          <ac:picMkLst>
            <pc:docMk/>
            <pc:sldMk cId="1815156804" sldId="521"/>
            <ac:picMk id="9" creationId="{9A2EA8CC-31B6-4269-730E-31F2D4B57985}"/>
          </ac:picMkLst>
        </pc:picChg>
        <pc:picChg chg="add del mod">
          <ac:chgData name="Chris Slim (Rapp Sydney)" userId="4ace48d9-5904-40da-af26-766261721789" providerId="ADAL" clId="{0A212A5D-F71C-42F6-BB42-42E51C6FFA29}" dt="2024-05-16T05:20:43.695" v="8029" actId="478"/>
          <ac:picMkLst>
            <pc:docMk/>
            <pc:sldMk cId="1815156804" sldId="521"/>
            <ac:picMk id="11" creationId="{343AD7D1-DC23-BC91-0A62-3112FB8C184D}"/>
          </ac:picMkLst>
        </pc:picChg>
        <pc:picChg chg="add del mod">
          <ac:chgData name="Chris Slim (Rapp Sydney)" userId="4ace48d9-5904-40da-af26-766261721789" providerId="ADAL" clId="{0A212A5D-F71C-42F6-BB42-42E51C6FFA29}" dt="2024-05-16T06:03:20.316" v="8583" actId="478"/>
          <ac:picMkLst>
            <pc:docMk/>
            <pc:sldMk cId="1815156804" sldId="521"/>
            <ac:picMk id="13" creationId="{7D636ADC-B05C-AE74-2B85-44F388F63AAF}"/>
          </ac:picMkLst>
        </pc:picChg>
        <pc:picChg chg="add del mod">
          <ac:chgData name="Chris Slim (Rapp Sydney)" userId="4ace48d9-5904-40da-af26-766261721789" providerId="ADAL" clId="{0A212A5D-F71C-42F6-BB42-42E51C6FFA29}" dt="2024-05-16T07:07:33.171" v="8618" actId="478"/>
          <ac:picMkLst>
            <pc:docMk/>
            <pc:sldMk cId="1815156804" sldId="521"/>
            <ac:picMk id="15" creationId="{B96FDE78-21CD-3546-D099-15E2B4A93747}"/>
          </ac:picMkLst>
        </pc:picChg>
        <pc:picChg chg="add mod">
          <ac:chgData name="Chris Slim (Rapp Sydney)" userId="4ace48d9-5904-40da-af26-766261721789" providerId="ADAL" clId="{0A212A5D-F71C-42F6-BB42-42E51C6FFA29}" dt="2024-05-16T07:07:46.334" v="8624" actId="14100"/>
          <ac:picMkLst>
            <pc:docMk/>
            <pc:sldMk cId="1815156804" sldId="521"/>
            <ac:picMk id="17" creationId="{235AB631-DE4A-CE26-566E-F8BAF5A471F0}"/>
          </ac:picMkLst>
        </pc:picChg>
      </pc:sldChg>
      <pc:sldChg chg="addSp delSp modSp add mod">
        <pc:chgData name="Chris Slim (Rapp Sydney)" userId="4ace48d9-5904-40da-af26-766261721789" providerId="ADAL" clId="{0A212A5D-F71C-42F6-BB42-42E51C6FFA29}" dt="2024-05-16T07:08:57.597" v="8650" actId="20577"/>
        <pc:sldMkLst>
          <pc:docMk/>
          <pc:sldMk cId="3093882638" sldId="522"/>
        </pc:sldMkLst>
        <pc:spChg chg="mod">
          <ac:chgData name="Chris Slim (Rapp Sydney)" userId="4ace48d9-5904-40da-af26-766261721789" providerId="ADAL" clId="{0A212A5D-F71C-42F6-BB42-42E51C6FFA29}" dt="2024-05-16T05:01:40.027" v="6815" actId="113"/>
          <ac:spMkLst>
            <pc:docMk/>
            <pc:sldMk cId="3093882638" sldId="522"/>
            <ac:spMk id="2" creationId="{5973E950-EEBC-C299-DC5B-9CF2413DF8EA}"/>
          </ac:spMkLst>
        </pc:spChg>
        <pc:spChg chg="add mod">
          <ac:chgData name="Chris Slim (Rapp Sydney)" userId="4ace48d9-5904-40da-af26-766261721789" providerId="ADAL" clId="{0A212A5D-F71C-42F6-BB42-42E51C6FFA29}" dt="2024-05-16T07:08:57.597" v="8650" actId="20577"/>
          <ac:spMkLst>
            <pc:docMk/>
            <pc:sldMk cId="3093882638" sldId="522"/>
            <ac:spMk id="3" creationId="{16F0398E-8BB2-D880-2D75-C5F1F4FFAEFE}"/>
          </ac:spMkLst>
        </pc:spChg>
        <pc:picChg chg="del">
          <ac:chgData name="Chris Slim (Rapp Sydney)" userId="4ace48d9-5904-40da-af26-766261721789" providerId="ADAL" clId="{0A212A5D-F71C-42F6-BB42-42E51C6FFA29}" dt="2024-05-16T05:01:18.758" v="6794" actId="478"/>
          <ac:picMkLst>
            <pc:docMk/>
            <pc:sldMk cId="3093882638" sldId="522"/>
            <ac:picMk id="11" creationId="{343AD7D1-DC23-BC91-0A62-3112FB8C184D}"/>
          </ac:picMkLst>
        </pc:picChg>
      </pc:sldChg>
      <pc:sldChg chg="addSp delSp modSp add mod">
        <pc:chgData name="Chris Slim (Rapp Sydney)" userId="4ace48d9-5904-40da-af26-766261721789" providerId="ADAL" clId="{0A212A5D-F71C-42F6-BB42-42E51C6FFA29}" dt="2024-05-16T07:15:41.866" v="8678" actId="14100"/>
        <pc:sldMkLst>
          <pc:docMk/>
          <pc:sldMk cId="94920467" sldId="523"/>
        </pc:sldMkLst>
        <pc:spChg chg="mod">
          <ac:chgData name="Chris Slim (Rapp Sydney)" userId="4ace48d9-5904-40da-af26-766261721789" providerId="ADAL" clId="{0A212A5D-F71C-42F6-BB42-42E51C6FFA29}" dt="2024-05-16T05:15:26.325" v="8022" actId="20577"/>
          <ac:spMkLst>
            <pc:docMk/>
            <pc:sldMk cId="94920467" sldId="523"/>
            <ac:spMk id="2" creationId="{5973E950-EEBC-C299-DC5B-9CF2413DF8EA}"/>
          </ac:spMkLst>
        </pc:spChg>
        <pc:picChg chg="add del mod">
          <ac:chgData name="Chris Slim (Rapp Sydney)" userId="4ace48d9-5904-40da-af26-766261721789" providerId="ADAL" clId="{0A212A5D-F71C-42F6-BB42-42E51C6FFA29}" dt="2024-05-16T05:34:08.618" v="8123" actId="478"/>
          <ac:picMkLst>
            <pc:docMk/>
            <pc:sldMk cId="94920467" sldId="523"/>
            <ac:picMk id="4" creationId="{DF2A3B15-D55B-2C11-8ADB-7D31CE3F9ACE}"/>
          </ac:picMkLst>
        </pc:picChg>
        <pc:picChg chg="add del mod">
          <ac:chgData name="Chris Slim (Rapp Sydney)" userId="4ace48d9-5904-40da-af26-766261721789" providerId="ADAL" clId="{0A212A5D-F71C-42F6-BB42-42E51C6FFA29}" dt="2024-05-16T06:48:12.104" v="8601" actId="478"/>
          <ac:picMkLst>
            <pc:docMk/>
            <pc:sldMk cId="94920467" sldId="523"/>
            <ac:picMk id="6" creationId="{E164945D-8F93-1294-6ABC-45FABADF9B4B}"/>
          </ac:picMkLst>
        </pc:picChg>
        <pc:picChg chg="add del mod">
          <ac:chgData name="Chris Slim (Rapp Sydney)" userId="4ace48d9-5904-40da-af26-766261721789" providerId="ADAL" clId="{0A212A5D-F71C-42F6-BB42-42E51C6FFA29}" dt="2024-05-16T07:05:39.156" v="8609" actId="478"/>
          <ac:picMkLst>
            <pc:docMk/>
            <pc:sldMk cId="94920467" sldId="523"/>
            <ac:picMk id="8" creationId="{C9FC083B-97F2-3665-756D-BFADA38666CD}"/>
          </ac:picMkLst>
        </pc:picChg>
        <pc:picChg chg="add del mod">
          <ac:chgData name="Chris Slim (Rapp Sydney)" userId="4ace48d9-5904-40da-af26-766261721789" providerId="ADAL" clId="{0A212A5D-F71C-42F6-BB42-42E51C6FFA29}" dt="2024-05-16T07:15:28.127" v="8675" actId="478"/>
          <ac:picMkLst>
            <pc:docMk/>
            <pc:sldMk cId="94920467" sldId="523"/>
            <ac:picMk id="10" creationId="{7E0B62BE-037E-6516-8F70-A0CAA5F03719}"/>
          </ac:picMkLst>
        </pc:picChg>
        <pc:picChg chg="del">
          <ac:chgData name="Chris Slim (Rapp Sydney)" userId="4ace48d9-5904-40da-af26-766261721789" providerId="ADAL" clId="{0A212A5D-F71C-42F6-BB42-42E51C6FFA29}" dt="2024-05-16T05:22:34.899" v="8035" actId="478"/>
          <ac:picMkLst>
            <pc:docMk/>
            <pc:sldMk cId="94920467" sldId="523"/>
            <ac:picMk id="11" creationId="{343AD7D1-DC23-BC91-0A62-3112FB8C184D}"/>
          </ac:picMkLst>
        </pc:picChg>
        <pc:picChg chg="add mod">
          <ac:chgData name="Chris Slim (Rapp Sydney)" userId="4ace48d9-5904-40da-af26-766261721789" providerId="ADAL" clId="{0A212A5D-F71C-42F6-BB42-42E51C6FFA29}" dt="2024-05-16T07:15:41.866" v="8678" actId="14100"/>
          <ac:picMkLst>
            <pc:docMk/>
            <pc:sldMk cId="94920467" sldId="523"/>
            <ac:picMk id="13" creationId="{FBBCEC3F-F7C0-B6FF-E84D-7A0209480970}"/>
          </ac:picMkLst>
        </pc:picChg>
      </pc:sldChg>
      <pc:sldChg chg="modSp add mod">
        <pc:chgData name="Chris Slim (Rapp Sydney)" userId="4ace48d9-5904-40da-af26-766261721789" providerId="ADAL" clId="{0A212A5D-F71C-42F6-BB42-42E51C6FFA29}" dt="2024-05-16T07:26:49.342" v="9080" actId="20577"/>
        <pc:sldMkLst>
          <pc:docMk/>
          <pc:sldMk cId="2719021013" sldId="524"/>
        </pc:sldMkLst>
        <pc:spChg chg="mod">
          <ac:chgData name="Chris Slim (Rapp Sydney)" userId="4ace48d9-5904-40da-af26-766261721789" providerId="ADAL" clId="{0A212A5D-F71C-42F6-BB42-42E51C6FFA29}" dt="2024-05-16T05:19:28.856" v="8028" actId="20577"/>
          <ac:spMkLst>
            <pc:docMk/>
            <pc:sldMk cId="2719021013" sldId="524"/>
            <ac:spMk id="2" creationId="{5973E950-EEBC-C299-DC5B-9CF2413DF8EA}"/>
          </ac:spMkLst>
        </pc:spChg>
        <pc:spChg chg="mod">
          <ac:chgData name="Chris Slim (Rapp Sydney)" userId="4ace48d9-5904-40da-af26-766261721789" providerId="ADAL" clId="{0A212A5D-F71C-42F6-BB42-42E51C6FFA29}" dt="2024-05-16T07:26:49.342" v="9080" actId="20577"/>
          <ac:spMkLst>
            <pc:docMk/>
            <pc:sldMk cId="2719021013" sldId="524"/>
            <ac:spMk id="3" creationId="{16F0398E-8BB2-D880-2D75-C5F1F4FFAEFE}"/>
          </ac:spMkLst>
        </pc:spChg>
      </pc:sldChg>
      <pc:sldChg chg="addSp delSp modSp add mod">
        <pc:chgData name="Chris Slim (Rapp Sydney)" userId="4ace48d9-5904-40da-af26-766261721789" providerId="ADAL" clId="{0A212A5D-F71C-42F6-BB42-42E51C6FFA29}" dt="2024-05-16T07:28:22.117" v="9113" actId="14100"/>
        <pc:sldMkLst>
          <pc:docMk/>
          <pc:sldMk cId="3495318524" sldId="525"/>
        </pc:sldMkLst>
        <pc:spChg chg="mod">
          <ac:chgData name="Chris Slim (Rapp Sydney)" userId="4ace48d9-5904-40da-af26-766261721789" providerId="ADAL" clId="{0A212A5D-F71C-42F6-BB42-42E51C6FFA29}" dt="2024-05-16T07:27:03.550" v="9090" actId="20577"/>
          <ac:spMkLst>
            <pc:docMk/>
            <pc:sldMk cId="3495318524" sldId="525"/>
            <ac:spMk id="2" creationId="{5973E950-EEBC-C299-DC5B-9CF2413DF8EA}"/>
          </ac:spMkLst>
        </pc:spChg>
        <pc:picChg chg="add mod">
          <ac:chgData name="Chris Slim (Rapp Sydney)" userId="4ace48d9-5904-40da-af26-766261721789" providerId="ADAL" clId="{0A212A5D-F71C-42F6-BB42-42E51C6FFA29}" dt="2024-05-16T07:28:22.117" v="9113" actId="14100"/>
          <ac:picMkLst>
            <pc:docMk/>
            <pc:sldMk cId="3495318524" sldId="525"/>
            <ac:picMk id="4" creationId="{3AF6A094-ADED-387F-F1EC-2A773E7F05B1}"/>
          </ac:picMkLst>
        </pc:picChg>
        <pc:picChg chg="del">
          <ac:chgData name="Chris Slim (Rapp Sydney)" userId="4ace48d9-5904-40da-af26-766261721789" providerId="ADAL" clId="{0A212A5D-F71C-42F6-BB42-42E51C6FFA29}" dt="2024-05-16T07:27:46.909" v="9100" actId="478"/>
          <ac:picMkLst>
            <pc:docMk/>
            <pc:sldMk cId="3495318524" sldId="525"/>
            <ac:picMk id="13" creationId="{FBBCEC3F-F7C0-B6FF-E84D-7A0209480970}"/>
          </ac:picMkLst>
        </pc:picChg>
      </pc:sldChg>
      <pc:sldChg chg="modSp add mod">
        <pc:chgData name="Chris Slim (Rapp Sydney)" userId="4ace48d9-5904-40da-af26-766261721789" providerId="ADAL" clId="{0A212A5D-F71C-42F6-BB42-42E51C6FFA29}" dt="2024-05-16T08:03:16.504" v="9724" actId="20577"/>
        <pc:sldMkLst>
          <pc:docMk/>
          <pc:sldMk cId="2980367610" sldId="526"/>
        </pc:sldMkLst>
        <pc:spChg chg="mod">
          <ac:chgData name="Chris Slim (Rapp Sydney)" userId="4ace48d9-5904-40da-af26-766261721789" providerId="ADAL" clId="{0A212A5D-F71C-42F6-BB42-42E51C6FFA29}" dt="2024-05-16T07:27:08.100" v="9099" actId="20577"/>
          <ac:spMkLst>
            <pc:docMk/>
            <pc:sldMk cId="2980367610" sldId="526"/>
            <ac:spMk id="2" creationId="{5973E950-EEBC-C299-DC5B-9CF2413DF8EA}"/>
          </ac:spMkLst>
        </pc:spChg>
        <pc:spChg chg="mod">
          <ac:chgData name="Chris Slim (Rapp Sydney)" userId="4ace48d9-5904-40da-af26-766261721789" providerId="ADAL" clId="{0A212A5D-F71C-42F6-BB42-42E51C6FFA29}" dt="2024-05-16T08:03:16.504" v="9724" actId="20577"/>
          <ac:spMkLst>
            <pc:docMk/>
            <pc:sldMk cId="2980367610" sldId="526"/>
            <ac:spMk id="3" creationId="{16F0398E-8BB2-D880-2D75-C5F1F4FFAEFE}"/>
          </ac:spMkLst>
        </pc:spChg>
      </pc:sldChg>
    </pc:docChg>
  </pc:docChgLst>
</pc:chgInfo>
</file>

<file path=ppt/comments/modernComment_1EB_DE195FB8.xml><?xml version="1.0" encoding="utf-8"?>
<p188:cmLst xmlns:a="http://schemas.openxmlformats.org/drawingml/2006/main" xmlns:r="http://schemas.openxmlformats.org/officeDocument/2006/relationships" xmlns:p188="http://schemas.microsoft.com/office/powerpoint/2018/8/main">
  <p188:cm id="{989F07D7-CCE6-493A-80E0-844E10894C6A}" authorId="{81E93909-2AB9-751D-3F16-06FEF8E08B59}" created="2024-04-17T03:52:27.140">
    <ac:txMkLst xmlns:ac="http://schemas.microsoft.com/office/drawing/2013/main/command">
      <pc:docMk xmlns:pc="http://schemas.microsoft.com/office/powerpoint/2013/main/command"/>
      <pc:sldMk xmlns:pc="http://schemas.microsoft.com/office/powerpoint/2013/main/command" cId="3726204856" sldId="491"/>
      <ac:spMk id="4" creationId="{2841F832-620C-C616-39DA-60D43A4B8922}"/>
      <ac:txMk cp="0" len="31">
        <ac:context len="423" hash="2656879728"/>
      </ac:txMk>
    </ac:txMkLst>
    <p188:pos x="3585905" y="310095"/>
    <p188:txBody>
      <a:bodyPr/>
      <a:lstStyle/>
      <a:p>
        <a:r>
          <a:rPr lang="en-GB"/>
          <a:t>Michael and Chris to run? Discuss?</a:t>
        </a:r>
      </a:p>
    </p188:txBody>
  </p188:cm>
</p188:cmLst>
</file>

<file path=ppt/comments/modernComment_1ED_DEED2351.xml><?xml version="1.0" encoding="utf-8"?>
<p188:cmLst xmlns:a="http://schemas.openxmlformats.org/drawingml/2006/main" xmlns:r="http://schemas.openxmlformats.org/officeDocument/2006/relationships" xmlns:p188="http://schemas.microsoft.com/office/powerpoint/2018/8/main">
  <p188:cm id="{ACF6976A-39B2-4D78-9D42-99725D78859B}" authorId="{81E93909-2AB9-751D-3F16-06FEF8E08B59}" created="2024-04-17T03:59:06.110">
    <ac:txMkLst xmlns:ac="http://schemas.microsoft.com/office/drawing/2013/main/command">
      <pc:docMk xmlns:pc="http://schemas.microsoft.com/office/powerpoint/2013/main/command"/>
      <pc:sldMk xmlns:pc="http://schemas.microsoft.com/office/powerpoint/2013/main/command" cId="3740083025" sldId="493"/>
      <ac:spMk id="4" creationId="{2841F832-620C-C616-39DA-60D43A4B8922}"/>
      <ac:txMk cp="24" len="243">
        <ac:context len="395" hash="1037029958"/>
      </ac:txMk>
    </ac:txMkLst>
    <p188:pos x="8266762" y="636667"/>
    <p188:txBody>
      <a:bodyPr/>
      <a:lstStyle/>
      <a:p>
        <a:r>
          <a:rPr lang="en-GB"/>
          <a:t>Experimentation in the platforms to find audiences.
Additional data / profiling to understand how to reach audiences.
Partnerships / sponsorships.
Output:
Profile of each audience, as best we can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DD887-EA3E-BB45-8588-1F54C1C5FEF3}" type="datetimeFigureOut">
              <a:rPr lang="en-US" smtClean="0"/>
              <a:t>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5DC38-4CB7-6444-9E47-9D3442B12A57}" type="slidenum">
              <a:rPr lang="en-US" smtClean="0"/>
              <a:t>‹#›</a:t>
            </a:fld>
            <a:endParaRPr lang="en-US"/>
          </a:p>
        </p:txBody>
      </p:sp>
    </p:spTree>
    <p:extLst>
      <p:ext uri="{BB962C8B-B14F-4D97-AF65-F5344CB8AC3E}">
        <p14:creationId xmlns:p14="http://schemas.microsoft.com/office/powerpoint/2010/main" val="1626438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5DC38-4CB7-6444-9E47-9D3442B12A57}" type="slidenum">
              <a:rPr lang="en-US" smtClean="0"/>
              <a:t>1</a:t>
            </a:fld>
            <a:endParaRPr lang="en-US"/>
          </a:p>
        </p:txBody>
      </p:sp>
    </p:spTree>
    <p:extLst>
      <p:ext uri="{BB962C8B-B14F-4D97-AF65-F5344CB8AC3E}">
        <p14:creationId xmlns:p14="http://schemas.microsoft.com/office/powerpoint/2010/main" val="160277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F5DC38-4CB7-6444-9E47-9D3442B12A57}" type="slidenum">
              <a:rPr lang="en-US" smtClean="0"/>
              <a:t>6</a:t>
            </a:fld>
            <a:endParaRPr lang="en-US"/>
          </a:p>
        </p:txBody>
      </p:sp>
    </p:spTree>
    <p:extLst>
      <p:ext uri="{BB962C8B-B14F-4D97-AF65-F5344CB8AC3E}">
        <p14:creationId xmlns:p14="http://schemas.microsoft.com/office/powerpoint/2010/main" val="254494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F5DC38-4CB7-6444-9E47-9D3442B12A57}" type="slidenum">
              <a:rPr lang="en-US" smtClean="0"/>
              <a:t>13</a:t>
            </a:fld>
            <a:endParaRPr lang="en-US"/>
          </a:p>
        </p:txBody>
      </p:sp>
    </p:spTree>
    <p:extLst>
      <p:ext uri="{BB962C8B-B14F-4D97-AF65-F5344CB8AC3E}">
        <p14:creationId xmlns:p14="http://schemas.microsoft.com/office/powerpoint/2010/main" val="881445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F5DC38-4CB7-6444-9E47-9D3442B12A57}" type="slidenum">
              <a:rPr lang="en-US" smtClean="0"/>
              <a:t>20</a:t>
            </a:fld>
            <a:endParaRPr lang="en-US"/>
          </a:p>
        </p:txBody>
      </p:sp>
    </p:spTree>
    <p:extLst>
      <p:ext uri="{BB962C8B-B14F-4D97-AF65-F5344CB8AC3E}">
        <p14:creationId xmlns:p14="http://schemas.microsoft.com/office/powerpoint/2010/main" val="2916353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6739" y="369060"/>
            <a:ext cx="6629400" cy="2387600"/>
          </a:xfrm>
          <a:prstGeom prst="rect">
            <a:avLst/>
          </a:prstGeom>
        </p:spPr>
        <p:txBody>
          <a:bodyPr anchor="b"/>
          <a:lstStyle>
            <a:lvl1pPr algn="l">
              <a:defRPr sz="6000" b="1" i="0">
                <a:latin typeface="Avenir Next Demi Bold" panose="020B0503020202020204" pitchFamily="34" charset="0"/>
              </a:defRPr>
            </a:lvl1pPr>
          </a:lstStyle>
          <a:p>
            <a:r>
              <a:rPr lang="en-US"/>
              <a:t>Click to edit Master title style</a:t>
            </a:r>
          </a:p>
        </p:txBody>
      </p:sp>
      <p:sp>
        <p:nvSpPr>
          <p:cNvPr id="3" name="Subtitle 2"/>
          <p:cNvSpPr>
            <a:spLocks noGrp="1"/>
          </p:cNvSpPr>
          <p:nvPr>
            <p:ph type="subTitle" idx="1"/>
          </p:nvPr>
        </p:nvSpPr>
        <p:spPr>
          <a:xfrm>
            <a:off x="1076739" y="3602038"/>
            <a:ext cx="9144000" cy="1655762"/>
          </a:xfrm>
          <a:prstGeom prst="rect">
            <a:avLst/>
          </a:prstGeom>
        </p:spPr>
        <p:txBody>
          <a:bodyPr/>
          <a:lstStyle>
            <a:lvl1pPr marL="0" indent="0" algn="l">
              <a:buNone/>
              <a:defRPr sz="2400" b="0" i="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lvl1pPr>
              <a:defRPr b="1" i="0">
                <a:solidFill>
                  <a:schemeClr val="tx1"/>
                </a:solidFill>
                <a:latin typeface="Avenir Next Demi Bold" panose="020B0503020202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FDD27BED-489A-0AF6-90AC-7B6C2D1368BD}"/>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9" name="Slide Number Placeholder 5">
            <a:extLst>
              <a:ext uri="{FF2B5EF4-FFF2-40B4-BE49-F238E27FC236}">
                <a16:creationId xmlns:a16="http://schemas.microsoft.com/office/drawing/2014/main" id="{56EC14FE-999B-BB43-28C8-94B3249D2C9B}"/>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59BC455D-42B0-6C77-9984-33DA92953F48}"/>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9" name="Slide Number Placeholder 5">
            <a:extLst>
              <a:ext uri="{FF2B5EF4-FFF2-40B4-BE49-F238E27FC236}">
                <a16:creationId xmlns:a16="http://schemas.microsoft.com/office/drawing/2014/main" id="{FACA8732-98D1-CC60-2636-370C36515268}"/>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9E2937D9-5164-122F-7818-1D26296048D4}"/>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8" name="Slide Number Placeholder 5">
            <a:extLst>
              <a:ext uri="{FF2B5EF4-FFF2-40B4-BE49-F238E27FC236}">
                <a16:creationId xmlns:a16="http://schemas.microsoft.com/office/drawing/2014/main" id="{B551FAFB-9C16-F76C-11CA-48A830049444}"/>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
        <p:nvSpPr>
          <p:cNvPr id="7" name="Footer Placeholder 4">
            <a:extLst>
              <a:ext uri="{FF2B5EF4-FFF2-40B4-BE49-F238E27FC236}">
                <a16:creationId xmlns:a16="http://schemas.microsoft.com/office/drawing/2014/main" id="{45FF2437-1BC5-130F-9A40-F5D386B94681}"/>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7" name="Footer Placeholder 4">
            <a:extLst>
              <a:ext uri="{FF2B5EF4-FFF2-40B4-BE49-F238E27FC236}">
                <a16:creationId xmlns:a16="http://schemas.microsoft.com/office/drawing/2014/main" id="{2689C91C-F43B-A550-759A-081A1A798459}"/>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3195637"/>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7" name="Footer Placeholder 4">
            <a:extLst>
              <a:ext uri="{FF2B5EF4-FFF2-40B4-BE49-F238E27FC236}">
                <a16:creationId xmlns:a16="http://schemas.microsoft.com/office/drawing/2014/main" id="{8E411E81-5738-9939-80D3-CBFB6288D384}"/>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27104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8E411E81-5738-9939-80D3-CBFB6288D384}"/>
              </a:ext>
            </a:extLst>
          </p:cNvPr>
          <p:cNvSpPr>
            <a:spLocks noGrp="1"/>
          </p:cNvSpPr>
          <p:nvPr>
            <p:ph type="ftr" sz="quarter" idx="11"/>
          </p:nvPr>
        </p:nvSpPr>
        <p:spPr>
          <a:xfrm>
            <a:off x="344989" y="6176963"/>
            <a:ext cx="4114800" cy="365125"/>
          </a:xfrm>
        </p:spPr>
        <p:txBody>
          <a:bodyPr/>
          <a:lstStyle>
            <a:lvl1pPr>
              <a:defRPr b="1" i="0">
                <a:solidFill>
                  <a:schemeClr val="bg1"/>
                </a:solidFill>
                <a:latin typeface="Avenir Next Demi Bold" panose="020B0503020202020204" pitchFamily="34" charset="0"/>
              </a:defRPr>
            </a:lvl1pPr>
          </a:lstStyle>
          <a:p>
            <a:r>
              <a:rPr lang="en-US"/>
              <a:t>Commercial in confidence 2023©</a:t>
            </a:r>
          </a:p>
        </p:txBody>
      </p:sp>
      <p:sp>
        <p:nvSpPr>
          <p:cNvPr id="5" name="Slide Number Placeholder 5">
            <a:extLst>
              <a:ext uri="{FF2B5EF4-FFF2-40B4-BE49-F238E27FC236}">
                <a16:creationId xmlns:a16="http://schemas.microsoft.com/office/drawing/2014/main" id="{1A856CFC-FF8F-A26A-AEF1-665ED31AD818}"/>
              </a:ext>
            </a:extLst>
          </p:cNvPr>
          <p:cNvSpPr txBox="1">
            <a:spLocks/>
          </p:cNvSpPr>
          <p:nvPr userDrawn="1"/>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a:t>
            </a:fld>
            <a:endParaRPr lang="en-US">
              <a:solidFill>
                <a:schemeClr val="bg1"/>
              </a:solidFill>
            </a:endParaRPr>
          </a:p>
        </p:txBody>
      </p:sp>
      <p:cxnSp>
        <p:nvCxnSpPr>
          <p:cNvPr id="8" name="Straight Connector 7">
            <a:extLst>
              <a:ext uri="{FF2B5EF4-FFF2-40B4-BE49-F238E27FC236}">
                <a16:creationId xmlns:a16="http://schemas.microsoft.com/office/drawing/2014/main" id="{7AE95614-441D-0D47-0A5F-41EBD4A09E3B}"/>
              </a:ext>
            </a:extLst>
          </p:cNvPr>
          <p:cNvCxnSpPr/>
          <p:nvPr userDrawn="1"/>
        </p:nvCxnSpPr>
        <p:spPr>
          <a:xfrm>
            <a:off x="11738113" y="365125"/>
            <a:ext cx="0" cy="58118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4FA26EA-228B-F25E-24BE-58DED6F01D10}"/>
              </a:ext>
            </a:extLst>
          </p:cNvPr>
          <p:cNvCxnSpPr>
            <a:cxnSpLocks/>
            <a:stCxn id="10" idx="1"/>
          </p:cNvCxnSpPr>
          <p:nvPr userDrawn="1"/>
        </p:nvCxnSpPr>
        <p:spPr>
          <a:xfrm>
            <a:off x="437322" y="983838"/>
            <a:ext cx="0" cy="5193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42CE877-2E56-C674-904D-685ADF8FAB8F}"/>
              </a:ext>
            </a:extLst>
          </p:cNvPr>
          <p:cNvSpPr txBox="1"/>
          <p:nvPr userDrawn="1"/>
        </p:nvSpPr>
        <p:spPr>
          <a:xfrm rot="16200000">
            <a:off x="73301" y="527484"/>
            <a:ext cx="728042" cy="184666"/>
          </a:xfrm>
          <a:prstGeom prst="rect">
            <a:avLst/>
          </a:prstGeom>
          <a:noFill/>
        </p:spPr>
        <p:txBody>
          <a:bodyPr wrap="square">
            <a:spAutoFit/>
          </a:bodyPr>
          <a:lstStyle/>
          <a:p>
            <a:pPr algn="r"/>
            <a:r>
              <a:rPr lang="en-US" sz="600" b="0" i="0">
                <a:solidFill>
                  <a:schemeClr val="bg1"/>
                </a:solidFill>
                <a:latin typeface="Avenir Next Medium" panose="020B0503020202020204" pitchFamily="34" charset="0"/>
              </a:rPr>
              <a:t>Human Driven</a:t>
            </a:r>
          </a:p>
        </p:txBody>
      </p:sp>
    </p:spTree>
    <p:extLst>
      <p:ext uri="{BB962C8B-B14F-4D97-AF65-F5344CB8AC3E}">
        <p14:creationId xmlns:p14="http://schemas.microsoft.com/office/powerpoint/2010/main" val="2347263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CA2D37-E68D-2291-1C00-8AB744FBCD81}"/>
              </a:ext>
            </a:extLst>
          </p:cNvPr>
          <p:cNvSpPr/>
          <p:nvPr userDrawn="1"/>
        </p:nvSpPr>
        <p:spPr>
          <a:xfrm>
            <a:off x="6096000" y="-174171"/>
            <a:ext cx="6096000" cy="72716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315912"/>
            <a:ext cx="6095724"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3195637"/>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7" name="Footer Placeholder 4">
            <a:extLst>
              <a:ext uri="{FF2B5EF4-FFF2-40B4-BE49-F238E27FC236}">
                <a16:creationId xmlns:a16="http://schemas.microsoft.com/office/drawing/2014/main" id="{8E411E81-5738-9939-80D3-CBFB6288D384}"/>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5" name="Slide Number Placeholder 5">
            <a:extLst>
              <a:ext uri="{FF2B5EF4-FFF2-40B4-BE49-F238E27FC236}">
                <a16:creationId xmlns:a16="http://schemas.microsoft.com/office/drawing/2014/main" id="{9027391B-5B37-43EC-7DA6-C6AA71195559}"/>
              </a:ext>
            </a:extLst>
          </p:cNvPr>
          <p:cNvSpPr txBox="1">
            <a:spLocks/>
          </p:cNvSpPr>
          <p:nvPr userDrawn="1"/>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a:t>
            </a:fld>
            <a:endParaRPr lang="en-US">
              <a:solidFill>
                <a:schemeClr val="bg1"/>
              </a:solidFill>
            </a:endParaRPr>
          </a:p>
        </p:txBody>
      </p:sp>
      <p:cxnSp>
        <p:nvCxnSpPr>
          <p:cNvPr id="10" name="Straight Connector 9">
            <a:extLst>
              <a:ext uri="{FF2B5EF4-FFF2-40B4-BE49-F238E27FC236}">
                <a16:creationId xmlns:a16="http://schemas.microsoft.com/office/drawing/2014/main" id="{021F0C55-553E-8246-7020-9C442559F2A1}"/>
              </a:ext>
            </a:extLst>
          </p:cNvPr>
          <p:cNvCxnSpPr/>
          <p:nvPr userDrawn="1"/>
        </p:nvCxnSpPr>
        <p:spPr>
          <a:xfrm>
            <a:off x="11738113" y="365125"/>
            <a:ext cx="0" cy="58118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832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8" name="Footer Placeholder 4">
            <a:extLst>
              <a:ext uri="{FF2B5EF4-FFF2-40B4-BE49-F238E27FC236}">
                <a16:creationId xmlns:a16="http://schemas.microsoft.com/office/drawing/2014/main" id="{18C36D25-F3F5-4B2B-712F-7196A14E9266}"/>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120309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10" name="Footer Placeholder 4">
            <a:extLst>
              <a:ext uri="{FF2B5EF4-FFF2-40B4-BE49-F238E27FC236}">
                <a16:creationId xmlns:a16="http://schemas.microsoft.com/office/drawing/2014/main" id="{B6371ECF-8E88-173E-4445-C5232CB43698}"/>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37331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6" name="Footer Placeholder 4">
            <a:extLst>
              <a:ext uri="{FF2B5EF4-FFF2-40B4-BE49-F238E27FC236}">
                <a16:creationId xmlns:a16="http://schemas.microsoft.com/office/drawing/2014/main" id="{3FFBD753-7440-F87A-A075-75B54BAB1D20}"/>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7" name="Slide Number Placeholder 5">
            <a:extLst>
              <a:ext uri="{FF2B5EF4-FFF2-40B4-BE49-F238E27FC236}">
                <a16:creationId xmlns:a16="http://schemas.microsoft.com/office/drawing/2014/main" id="{010DF975-DC5E-7655-818E-59D8C0C8D566}"/>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9DF09D-5C2F-8604-C080-02DDBF01BE7C}"/>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6" name="Slide Number Placeholder 5">
            <a:extLst>
              <a:ext uri="{FF2B5EF4-FFF2-40B4-BE49-F238E27FC236}">
                <a16:creationId xmlns:a16="http://schemas.microsoft.com/office/drawing/2014/main" id="{44CDA128-CA65-5CAD-D1E2-1001D0A0E5EC}"/>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44989" y="6176963"/>
            <a:ext cx="4114800" cy="365125"/>
          </a:xfrm>
          <a:prstGeom prst="rect">
            <a:avLst/>
          </a:prstGeom>
        </p:spPr>
        <p:txBody>
          <a:bodyPr vert="horz" lIns="91440" tIns="45720" rIns="91440" bIns="45720" rtlCol="0" anchor="ctr"/>
          <a:lstStyle>
            <a:lvl1pPr algn="l">
              <a:defRPr sz="600" b="1" i="0">
                <a:solidFill>
                  <a:schemeClr val="tx1"/>
                </a:solidFill>
                <a:latin typeface="Avenir Next Demi Bold" panose="020B0503020202020204" pitchFamily="34" charset="0"/>
              </a:defRPr>
            </a:lvl1pPr>
          </a:lstStyle>
          <a:p>
            <a:r>
              <a:rPr lang="en-US"/>
              <a:t>Commercial in confidence 2023©</a:t>
            </a:r>
          </a:p>
        </p:txBody>
      </p:sp>
      <p:sp>
        <p:nvSpPr>
          <p:cNvPr id="6" name="Slide Number Placeholder 5"/>
          <p:cNvSpPr>
            <a:spLocks noGrp="1"/>
          </p:cNvSpPr>
          <p:nvPr>
            <p:ph type="sldNum" sz="quarter" idx="4"/>
          </p:nvPr>
        </p:nvSpPr>
        <p:spPr>
          <a:xfrm>
            <a:off x="9157253" y="6176963"/>
            <a:ext cx="2743200" cy="365125"/>
          </a:xfrm>
          <a:prstGeom prst="rect">
            <a:avLst/>
          </a:prstGeom>
        </p:spPr>
        <p:txBody>
          <a:bodyPr vert="horz" lIns="91440" tIns="45720" rIns="91440" bIns="45720" rtlCol="0" anchor="ctr"/>
          <a:lstStyle>
            <a:lvl1pPr algn="r">
              <a:defRPr sz="800" b="1" i="0">
                <a:solidFill>
                  <a:schemeClr val="tx1">
                    <a:tint val="75000"/>
                  </a:schemeClr>
                </a:solidFill>
                <a:latin typeface="Avenir Next Demi Bold" panose="020B0503020202020204" pitchFamily="34" charset="0"/>
              </a:defRPr>
            </a:lvl1pPr>
          </a:lstStyle>
          <a:p>
            <a:fld id="{330EA680-D336-4FF7-8B7A-9848BB0A1C32}" type="slidenum">
              <a:rPr lang="en-US" smtClean="0"/>
              <a:pPr/>
              <a:t>‹#›</a:t>
            </a:fld>
            <a:endParaRPr lang="en-US"/>
          </a:p>
        </p:txBody>
      </p:sp>
      <p:cxnSp>
        <p:nvCxnSpPr>
          <p:cNvPr id="8" name="Straight Connector 7">
            <a:extLst>
              <a:ext uri="{FF2B5EF4-FFF2-40B4-BE49-F238E27FC236}">
                <a16:creationId xmlns:a16="http://schemas.microsoft.com/office/drawing/2014/main" id="{1FF95FCA-8725-345A-0503-AD81764A82E7}"/>
              </a:ext>
            </a:extLst>
          </p:cNvPr>
          <p:cNvCxnSpPr/>
          <p:nvPr userDrawn="1"/>
        </p:nvCxnSpPr>
        <p:spPr>
          <a:xfrm>
            <a:off x="11738113" y="365125"/>
            <a:ext cx="0" cy="58118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2988DA-8D54-2A7C-2796-D75AA8469404}"/>
              </a:ext>
            </a:extLst>
          </p:cNvPr>
          <p:cNvCxnSpPr>
            <a:cxnSpLocks/>
            <a:stCxn id="12" idx="1"/>
          </p:cNvCxnSpPr>
          <p:nvPr userDrawn="1"/>
        </p:nvCxnSpPr>
        <p:spPr>
          <a:xfrm>
            <a:off x="437322" y="983838"/>
            <a:ext cx="0" cy="51931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A03420-23F3-1024-FDB8-74C2C484372A}"/>
              </a:ext>
            </a:extLst>
          </p:cNvPr>
          <p:cNvSpPr txBox="1"/>
          <p:nvPr userDrawn="1"/>
        </p:nvSpPr>
        <p:spPr>
          <a:xfrm rot="16200000">
            <a:off x="73301" y="527484"/>
            <a:ext cx="728042" cy="184666"/>
          </a:xfrm>
          <a:prstGeom prst="rect">
            <a:avLst/>
          </a:prstGeom>
          <a:noFill/>
        </p:spPr>
        <p:txBody>
          <a:bodyPr wrap="square">
            <a:spAutoFit/>
          </a:bodyPr>
          <a:lstStyle/>
          <a:p>
            <a:pPr algn="r"/>
            <a:r>
              <a:rPr lang="en-US" sz="600" b="0" i="0">
                <a:latin typeface="Avenir Next Medium" panose="020B0503020202020204" pitchFamily="34" charset="0"/>
              </a:rPr>
              <a:t>Human Driven</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7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914400" rtl="0" eaLnBrk="1" latinLnBrk="0" hangingPunct="1">
        <a:lnSpc>
          <a:spcPct val="90000"/>
        </a:lnSpc>
        <a:spcBef>
          <a:spcPct val="0"/>
        </a:spcBef>
        <a:buNone/>
        <a:defRPr sz="4400" b="1" i="0" kern="1200">
          <a:solidFill>
            <a:schemeClr val="tx1"/>
          </a:solidFill>
          <a:latin typeface="Avenir Next Demi Bold"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venir Next Demi Bold"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Medium"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Medium"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microsoft.com/office/2018/10/relationships/comments" Target="../comments/modernComment_1EB_DE195FB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microsoft.com/office/2018/10/relationships/comments" Target="../comments/modernComment_1ED_DEED235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A2907526-E81D-1777-FFB0-290AF9C44C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000"/>
          <a:stretch/>
        </p:blipFill>
        <p:spPr bwMode="auto">
          <a:xfrm>
            <a:off x="0" y="476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5B690A6-D84F-E1DF-669D-58FFA518E4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4">
            <a:extLst>
              <a:ext uri="{FF2B5EF4-FFF2-40B4-BE49-F238E27FC236}">
                <a16:creationId xmlns:a16="http://schemas.microsoft.com/office/drawing/2014/main" id="{5B706957-F835-99DE-D3B1-2E7D461699AA}"/>
              </a:ext>
            </a:extLst>
          </p:cNvPr>
          <p:cNvSpPr>
            <a:spLocks noGrp="1"/>
          </p:cNvSpPr>
          <p:nvPr>
            <p:ph type="ftr" sz="quarter" idx="11"/>
          </p:nvPr>
        </p:nvSpPr>
        <p:spPr>
          <a:xfrm>
            <a:off x="344989" y="6176963"/>
            <a:ext cx="4114800" cy="365125"/>
          </a:xfrm>
        </p:spPr>
        <p:txBody>
          <a:bodyPr/>
          <a:lstStyle>
            <a:lvl1pPr>
              <a:defRPr b="1" i="0">
                <a:solidFill>
                  <a:schemeClr val="bg1"/>
                </a:solidFill>
                <a:latin typeface="Avenir Next Demi Bold" panose="020B0503020202020204" pitchFamily="34" charset="0"/>
              </a:defRPr>
            </a:lvl1pPr>
          </a:lstStyle>
          <a:p>
            <a:r>
              <a:rPr lang="en-US"/>
              <a:t>Commercial in confidence 2023©</a:t>
            </a:r>
          </a:p>
        </p:txBody>
      </p:sp>
      <p:sp>
        <p:nvSpPr>
          <p:cNvPr id="28" name="Slide Number Placeholder 5">
            <a:extLst>
              <a:ext uri="{FF2B5EF4-FFF2-40B4-BE49-F238E27FC236}">
                <a16:creationId xmlns:a16="http://schemas.microsoft.com/office/drawing/2014/main" id="{6EFA3859-8B93-D0A7-CA0C-9911C6F0171A}"/>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Avenir Next Demi Bold"/>
              </a:rPr>
              <a:t>15 Apr ‘24 |  ID audience targeting</a:t>
            </a:r>
          </a:p>
        </p:txBody>
      </p:sp>
      <p:cxnSp>
        <p:nvCxnSpPr>
          <p:cNvPr id="29" name="Straight Connector 28">
            <a:extLst>
              <a:ext uri="{FF2B5EF4-FFF2-40B4-BE49-F238E27FC236}">
                <a16:creationId xmlns:a16="http://schemas.microsoft.com/office/drawing/2014/main" id="{0B38502D-6C72-02B4-82C2-2F5E6D9E30B5}"/>
              </a:ext>
            </a:extLst>
          </p:cNvPr>
          <p:cNvCxnSpPr/>
          <p:nvPr/>
        </p:nvCxnSpPr>
        <p:spPr>
          <a:xfrm>
            <a:off x="11738113" y="365125"/>
            <a:ext cx="0" cy="58118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FA3EDAB-CB02-C6AC-E3DD-6EF93201C290}"/>
              </a:ext>
            </a:extLst>
          </p:cNvPr>
          <p:cNvCxnSpPr>
            <a:cxnSpLocks/>
          </p:cNvCxnSpPr>
          <p:nvPr/>
        </p:nvCxnSpPr>
        <p:spPr>
          <a:xfrm>
            <a:off x="437322" y="983838"/>
            <a:ext cx="0" cy="5193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A18DC9D-E7F8-744F-DAFA-E719C6650536}"/>
              </a:ext>
            </a:extLst>
          </p:cNvPr>
          <p:cNvSpPr txBox="1">
            <a:spLocks/>
          </p:cNvSpPr>
          <p:nvPr/>
        </p:nvSpPr>
        <p:spPr>
          <a:xfrm>
            <a:off x="831850" y="1529274"/>
            <a:ext cx="8655044" cy="18997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a:solidFill>
                  <a:schemeClr val="tx1"/>
                </a:solidFill>
                <a:latin typeface="Avenir Next Demi Bold" panose="020B0503020202020204" pitchFamily="34" charset="0"/>
                <a:ea typeface="+mj-ea"/>
                <a:cs typeface="+mj-cs"/>
              </a:defRPr>
            </a:lvl1pPr>
          </a:lstStyle>
          <a:p>
            <a:r>
              <a:rPr lang="en-US" dirty="0">
                <a:solidFill>
                  <a:schemeClr val="bg1"/>
                </a:solidFill>
              </a:rPr>
              <a:t>ID. Series </a:t>
            </a:r>
          </a:p>
          <a:p>
            <a:r>
              <a:rPr lang="en-US" dirty="0">
                <a:solidFill>
                  <a:schemeClr val="bg1"/>
                </a:solidFill>
              </a:rPr>
              <a:t>Audience Targeting</a:t>
            </a:r>
          </a:p>
        </p:txBody>
      </p:sp>
      <p:pic>
        <p:nvPicPr>
          <p:cNvPr id="13" name="Picture 12">
            <a:extLst>
              <a:ext uri="{FF2B5EF4-FFF2-40B4-BE49-F238E27FC236}">
                <a16:creationId xmlns:a16="http://schemas.microsoft.com/office/drawing/2014/main" id="{C46E89F5-5714-5782-374A-D0CD3EA3B3A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34511" y="5696359"/>
            <a:ext cx="751952" cy="167839"/>
          </a:xfrm>
          <a:prstGeom prst="rect">
            <a:avLst/>
          </a:prstGeom>
        </p:spPr>
      </p:pic>
      <p:sp>
        <p:nvSpPr>
          <p:cNvPr id="14" name="TextBox 13">
            <a:extLst>
              <a:ext uri="{FF2B5EF4-FFF2-40B4-BE49-F238E27FC236}">
                <a16:creationId xmlns:a16="http://schemas.microsoft.com/office/drawing/2014/main" id="{03C07FED-7F47-4126-531E-95BF28EE876F}"/>
              </a:ext>
            </a:extLst>
          </p:cNvPr>
          <p:cNvSpPr txBox="1"/>
          <p:nvPr/>
        </p:nvSpPr>
        <p:spPr>
          <a:xfrm>
            <a:off x="10453014" y="5681075"/>
            <a:ext cx="728042" cy="184666"/>
          </a:xfrm>
          <a:prstGeom prst="rect">
            <a:avLst/>
          </a:prstGeom>
          <a:noFill/>
        </p:spPr>
        <p:txBody>
          <a:bodyPr wrap="square">
            <a:spAutoFit/>
          </a:bodyPr>
          <a:lstStyle/>
          <a:p>
            <a:pPr algn="ctr"/>
            <a:r>
              <a:rPr lang="en-US" sz="600" b="0" i="0">
                <a:solidFill>
                  <a:schemeClr val="bg1"/>
                </a:solidFill>
                <a:latin typeface="Avenir Next Medium" panose="020B0503020202020204" pitchFamily="34" charset="0"/>
              </a:rPr>
              <a:t>x</a:t>
            </a:r>
          </a:p>
        </p:txBody>
      </p:sp>
      <p:sp>
        <p:nvSpPr>
          <p:cNvPr id="16" name="TextBox 15">
            <a:extLst>
              <a:ext uri="{FF2B5EF4-FFF2-40B4-BE49-F238E27FC236}">
                <a16:creationId xmlns:a16="http://schemas.microsoft.com/office/drawing/2014/main" id="{23B5B24A-B55A-425B-CD28-925641D5A871}"/>
              </a:ext>
            </a:extLst>
          </p:cNvPr>
          <p:cNvSpPr txBox="1"/>
          <p:nvPr/>
        </p:nvSpPr>
        <p:spPr>
          <a:xfrm>
            <a:off x="831850" y="1210924"/>
            <a:ext cx="6098058" cy="215444"/>
          </a:xfrm>
          <a:prstGeom prst="rect">
            <a:avLst/>
          </a:prstGeom>
          <a:noFill/>
        </p:spPr>
        <p:txBody>
          <a:bodyPr wrap="square">
            <a:spAutoFit/>
          </a:bodyPr>
          <a:lstStyle/>
          <a:p>
            <a:r>
              <a:rPr lang="en-US" sz="800" dirty="0">
                <a:solidFill>
                  <a:schemeClr val="bg1"/>
                </a:solidFill>
                <a:latin typeface="Merriweather Light" pitchFamily="2" charset="77"/>
              </a:rPr>
              <a:t>Documentation  | 15 Apr 24’</a:t>
            </a:r>
          </a:p>
        </p:txBody>
      </p:sp>
      <p:pic>
        <p:nvPicPr>
          <p:cNvPr id="2" name="Logo_Display_RGB.png" descr="Logo_Display_RGB.png">
            <a:extLst>
              <a:ext uri="{FF2B5EF4-FFF2-40B4-BE49-F238E27FC236}">
                <a16:creationId xmlns:a16="http://schemas.microsoft.com/office/drawing/2014/main" id="{BC972231-2006-52D2-BD40-5CA23D467589}"/>
              </a:ext>
            </a:extLst>
          </p:cNvPr>
          <p:cNvPicPr>
            <a:picLocks noChangeAspect="1"/>
          </p:cNvPicPr>
          <p:nvPr/>
        </p:nvPicPr>
        <p:blipFill>
          <a:blip r:embed="rId5"/>
          <a:stretch>
            <a:fillRect/>
          </a:stretch>
        </p:blipFill>
        <p:spPr>
          <a:xfrm>
            <a:off x="1462128" y="12560748"/>
            <a:ext cx="340095" cy="569080"/>
          </a:xfrm>
          <a:prstGeom prst="rect">
            <a:avLst/>
          </a:prstGeom>
          <a:ln w="12700">
            <a:miter lim="400000"/>
          </a:ln>
        </p:spPr>
      </p:pic>
      <p:pic>
        <p:nvPicPr>
          <p:cNvPr id="4" name="Picture 3">
            <a:extLst>
              <a:ext uri="{FF2B5EF4-FFF2-40B4-BE49-F238E27FC236}">
                <a16:creationId xmlns:a16="http://schemas.microsoft.com/office/drawing/2014/main" id="{34EBEA12-9317-C998-9129-BAC9B6FB3B13}"/>
              </a:ext>
            </a:extLst>
          </p:cNvPr>
          <p:cNvPicPr>
            <a:picLocks noChangeAspect="1"/>
          </p:cNvPicPr>
          <p:nvPr/>
        </p:nvPicPr>
        <p:blipFill>
          <a:blip r:embed="rId6"/>
          <a:stretch>
            <a:fillRect/>
          </a:stretch>
        </p:blipFill>
        <p:spPr>
          <a:xfrm>
            <a:off x="10915812" y="5457834"/>
            <a:ext cx="368869" cy="512179"/>
          </a:xfrm>
          <a:prstGeom prst="rect">
            <a:avLst/>
          </a:prstGeom>
        </p:spPr>
      </p:pic>
    </p:spTree>
    <p:extLst>
      <p:ext uri="{BB962C8B-B14F-4D97-AF65-F5344CB8AC3E}">
        <p14:creationId xmlns:p14="http://schemas.microsoft.com/office/powerpoint/2010/main" val="675683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C1EC28-E54A-F827-8662-FDCC00C6EB16}"/>
              </a:ext>
            </a:extLst>
          </p:cNvPr>
          <p:cNvPicPr>
            <a:picLocks noChangeAspect="1"/>
          </p:cNvPicPr>
          <p:nvPr/>
        </p:nvPicPr>
        <p:blipFill>
          <a:blip r:embed="rId2"/>
          <a:stretch>
            <a:fillRect/>
          </a:stretch>
        </p:blipFill>
        <p:spPr>
          <a:xfrm>
            <a:off x="839788" y="1932517"/>
            <a:ext cx="4664858" cy="4560358"/>
          </a:xfrm>
          <a:prstGeom prst="rect">
            <a:avLst/>
          </a:prstGeom>
        </p:spPr>
      </p:pic>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2800" dirty="0">
                <a:solidFill>
                  <a:srgbClr val="6D1C94"/>
                </a:solidFill>
              </a:rPr>
              <a:t>RYIs: </a:t>
            </a:r>
            <a:r>
              <a:rPr lang="en-GB" sz="2800" dirty="0"/>
              <a:t>ID. series RYI density in Canberra was more than twice that of the next city</a:t>
            </a:r>
          </a:p>
        </p:txBody>
      </p:sp>
      <p:sp>
        <p:nvSpPr>
          <p:cNvPr id="5" name="TextBox 4">
            <a:extLst>
              <a:ext uri="{FF2B5EF4-FFF2-40B4-BE49-F238E27FC236}">
                <a16:creationId xmlns:a16="http://schemas.microsoft.com/office/drawing/2014/main" id="{31D40F9C-2093-28FF-889F-A68237CADD11}"/>
              </a:ext>
            </a:extLst>
          </p:cNvPr>
          <p:cNvSpPr txBox="1"/>
          <p:nvPr/>
        </p:nvSpPr>
        <p:spPr>
          <a:xfrm>
            <a:off x="6456363" y="1932517"/>
            <a:ext cx="4895850" cy="3600450"/>
          </a:xfrm>
          <a:prstGeom prst="rect">
            <a:avLst/>
          </a:prstGeom>
          <a:noFill/>
        </p:spPr>
        <p:txBody>
          <a:bodyPr wrap="square" anchor="ctr">
            <a:noAutofit/>
          </a:bodyPr>
          <a:lstStyle/>
          <a:p>
            <a:r>
              <a:rPr lang="en-GB" sz="1800" dirty="0">
                <a:latin typeface="Avenir Next LT Pro Light" panose="020B0304020202020204" pitchFamily="34" charset="0"/>
              </a:rPr>
              <a:t>Brisbane, Perth and the Gold Coast had relatively lower interest in the ID. series </a:t>
            </a:r>
            <a:endParaRPr lang="en-GB" dirty="0">
              <a:latin typeface="Avenir Next LT Pro Light" panose="020B0304020202020204" pitchFamily="34" charset="0"/>
            </a:endParaRPr>
          </a:p>
          <a:p>
            <a:endParaRPr lang="en-GB" sz="1800" dirty="0">
              <a:latin typeface="Avenir Next LT Pro Light" panose="020B0304020202020204" pitchFamily="34" charset="0"/>
            </a:endParaRPr>
          </a:p>
          <a:p>
            <a:r>
              <a:rPr lang="en-GB" sz="1800" dirty="0">
                <a:latin typeface="Avenir Next LT Pro Light" panose="020B0304020202020204" pitchFamily="34" charset="0"/>
              </a:rPr>
              <a:t>High interest density in Hobart might be explained by the sensitivity of the metric in the case of the smaller cities</a:t>
            </a:r>
            <a:endParaRPr lang="en-GB" dirty="0">
              <a:latin typeface="Avenir Next LT Pro Light" panose="020B0304020202020204" pitchFamily="34" charset="0"/>
            </a:endParaRPr>
          </a:p>
        </p:txBody>
      </p:sp>
    </p:spTree>
    <p:extLst>
      <p:ext uri="{BB962C8B-B14F-4D97-AF65-F5344CB8AC3E}">
        <p14:creationId xmlns:p14="http://schemas.microsoft.com/office/powerpoint/2010/main" val="345293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96F1BE-D831-F4EF-D6C5-F3869573E903}"/>
              </a:ext>
            </a:extLst>
          </p:cNvPr>
          <p:cNvPicPr>
            <a:picLocks noChangeAspect="1"/>
          </p:cNvPicPr>
          <p:nvPr/>
        </p:nvPicPr>
        <p:blipFill>
          <a:blip r:embed="rId2"/>
          <a:stretch>
            <a:fillRect/>
          </a:stretch>
        </p:blipFill>
        <p:spPr>
          <a:xfrm>
            <a:off x="838200" y="1916113"/>
            <a:ext cx="4640353" cy="4589546"/>
          </a:xfrm>
          <a:prstGeom prst="rect">
            <a:avLst/>
          </a:prstGeom>
        </p:spPr>
      </p:pic>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2800" dirty="0">
                <a:solidFill>
                  <a:srgbClr val="FF8800"/>
                </a:solidFill>
              </a:rPr>
              <a:t>VW Owners: </a:t>
            </a:r>
            <a:r>
              <a:rPr lang="en-GB" sz="2800" dirty="0"/>
              <a:t>Canberra, Sydney and Melbourne showed much higher density of past/present VW ownership</a:t>
            </a:r>
          </a:p>
        </p:txBody>
      </p:sp>
      <p:sp>
        <p:nvSpPr>
          <p:cNvPr id="3" name="TextBox 2">
            <a:extLst>
              <a:ext uri="{FF2B5EF4-FFF2-40B4-BE49-F238E27FC236}">
                <a16:creationId xmlns:a16="http://schemas.microsoft.com/office/drawing/2014/main" id="{994DAEAF-3195-4CDF-8153-B1A25A49AA07}"/>
              </a:ext>
            </a:extLst>
          </p:cNvPr>
          <p:cNvSpPr txBox="1"/>
          <p:nvPr/>
        </p:nvSpPr>
        <p:spPr>
          <a:xfrm>
            <a:off x="6456363" y="1916113"/>
            <a:ext cx="4895850" cy="3600450"/>
          </a:xfrm>
          <a:prstGeom prst="rect">
            <a:avLst/>
          </a:prstGeom>
          <a:noFill/>
        </p:spPr>
        <p:txBody>
          <a:bodyPr wrap="square" anchor="ctr">
            <a:noAutofit/>
          </a:bodyPr>
          <a:lstStyle/>
          <a:p>
            <a:r>
              <a:rPr lang="en-GB" sz="1800" dirty="0">
                <a:latin typeface="Avenir Next LT Pro Light" panose="020B0304020202020204" pitchFamily="34" charset="0"/>
              </a:rPr>
              <a:t>Again Canberra has a higher rate of VW ownership vs the other </a:t>
            </a:r>
            <a:endParaRPr lang="en-GB" dirty="0">
              <a:latin typeface="Avenir Next LT Pro Light" panose="020B0304020202020204" pitchFamily="34" charset="0"/>
            </a:endParaRPr>
          </a:p>
          <a:p>
            <a:endParaRPr lang="en-GB" sz="1800" dirty="0">
              <a:latin typeface="Avenir Next LT Pro Light" panose="020B0304020202020204" pitchFamily="34" charset="0"/>
            </a:endParaRPr>
          </a:p>
          <a:p>
            <a:r>
              <a:rPr lang="en-GB" sz="1800" dirty="0">
                <a:latin typeface="Avenir Next LT Pro Light" panose="020B0304020202020204" pitchFamily="34" charset="0"/>
              </a:rPr>
              <a:t>Melbourne and Perth demonstrated a slower pace of electrification, but outperformed smaller cities like Hobart and Darwin</a:t>
            </a:r>
            <a:endParaRPr lang="en-GB" dirty="0">
              <a:latin typeface="Avenir Next LT Pro Light" panose="020B0304020202020204" pitchFamily="34" charset="0"/>
            </a:endParaRPr>
          </a:p>
        </p:txBody>
      </p:sp>
    </p:spTree>
    <p:extLst>
      <p:ext uri="{BB962C8B-B14F-4D97-AF65-F5344CB8AC3E}">
        <p14:creationId xmlns:p14="http://schemas.microsoft.com/office/powerpoint/2010/main" val="244575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2800" dirty="0"/>
              <a:t>Propensity scoring at postcode level demonstrates the benefits of a targeted approach, particularly in Sydney and Melbourne</a:t>
            </a:r>
          </a:p>
        </p:txBody>
      </p:sp>
      <p:pic>
        <p:nvPicPr>
          <p:cNvPr id="6" name="Picture 5">
            <a:extLst>
              <a:ext uri="{FF2B5EF4-FFF2-40B4-BE49-F238E27FC236}">
                <a16:creationId xmlns:a16="http://schemas.microsoft.com/office/drawing/2014/main" id="{72C3EB5F-AB65-A018-43EF-7FCFAC519E0F}"/>
              </a:ext>
            </a:extLst>
          </p:cNvPr>
          <p:cNvPicPr>
            <a:picLocks noChangeAspect="1"/>
          </p:cNvPicPr>
          <p:nvPr/>
        </p:nvPicPr>
        <p:blipFill>
          <a:blip r:embed="rId2"/>
          <a:stretch>
            <a:fillRect/>
          </a:stretch>
        </p:blipFill>
        <p:spPr>
          <a:xfrm>
            <a:off x="838201" y="2201788"/>
            <a:ext cx="10596879" cy="3128555"/>
          </a:xfrm>
          <a:prstGeom prst="rect">
            <a:avLst/>
          </a:prstGeom>
        </p:spPr>
      </p:pic>
    </p:spTree>
    <p:extLst>
      <p:ext uri="{BB962C8B-B14F-4D97-AF65-F5344CB8AC3E}">
        <p14:creationId xmlns:p14="http://schemas.microsoft.com/office/powerpoint/2010/main" val="2257200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a:xfrm>
            <a:off x="831850" y="315912"/>
            <a:ext cx="8839200" cy="2852737"/>
          </a:xfrm>
        </p:spPr>
        <p:txBody>
          <a:bodyPr/>
          <a:lstStyle/>
          <a:p>
            <a:r>
              <a:rPr lang="en-GB" dirty="0"/>
              <a:t>Analysis</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r>
              <a:rPr lang="en-GB" dirty="0"/>
              <a:t>Within each city, where are the pockets of high propensity?</a:t>
            </a:r>
          </a:p>
        </p:txBody>
      </p:sp>
    </p:spTree>
    <p:extLst>
      <p:ext uri="{BB962C8B-B14F-4D97-AF65-F5344CB8AC3E}">
        <p14:creationId xmlns:p14="http://schemas.microsoft.com/office/powerpoint/2010/main" val="54699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ACT &gt;</a:t>
            </a:r>
          </a:p>
        </p:txBody>
      </p:sp>
      <p:pic>
        <p:nvPicPr>
          <p:cNvPr id="17" name="Picture 16">
            <a:extLst>
              <a:ext uri="{FF2B5EF4-FFF2-40B4-BE49-F238E27FC236}">
                <a16:creationId xmlns:a16="http://schemas.microsoft.com/office/drawing/2014/main" id="{235AB631-DE4A-CE26-566E-F8BAF5A471F0}"/>
              </a:ext>
            </a:extLst>
          </p:cNvPr>
          <p:cNvPicPr>
            <a:picLocks noChangeAspect="1"/>
          </p:cNvPicPr>
          <p:nvPr/>
        </p:nvPicPr>
        <p:blipFill>
          <a:blip r:embed="rId2"/>
          <a:stretch>
            <a:fillRect/>
          </a:stretch>
        </p:blipFill>
        <p:spPr>
          <a:xfrm>
            <a:off x="838200" y="964747"/>
            <a:ext cx="10515600" cy="5237934"/>
          </a:xfrm>
          <a:prstGeom prst="rect">
            <a:avLst/>
          </a:prstGeom>
        </p:spPr>
      </p:pic>
    </p:spTree>
    <p:extLst>
      <p:ext uri="{BB962C8B-B14F-4D97-AF65-F5344CB8AC3E}">
        <p14:creationId xmlns:p14="http://schemas.microsoft.com/office/powerpoint/2010/main" val="1815156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ACT: </a:t>
            </a:r>
            <a:r>
              <a:rPr lang="en-GB" sz="3200" b="0" dirty="0"/>
              <a:t>Key Takeaways</a:t>
            </a:r>
          </a:p>
        </p:txBody>
      </p:sp>
      <p:sp>
        <p:nvSpPr>
          <p:cNvPr id="3" name="TextBox 2">
            <a:extLst>
              <a:ext uri="{FF2B5EF4-FFF2-40B4-BE49-F238E27FC236}">
                <a16:creationId xmlns:a16="http://schemas.microsoft.com/office/drawing/2014/main" id="{16F0398E-8BB2-D880-2D75-C5F1F4FFAEFE}"/>
              </a:ext>
            </a:extLst>
          </p:cNvPr>
          <p:cNvSpPr txBox="1"/>
          <p:nvPr/>
        </p:nvSpPr>
        <p:spPr>
          <a:xfrm>
            <a:off x="839788" y="1628775"/>
            <a:ext cx="9654448" cy="3600450"/>
          </a:xfrm>
          <a:prstGeom prst="rect">
            <a:avLst/>
          </a:prstGeom>
          <a:noFill/>
        </p:spPr>
        <p:txBody>
          <a:bodyPr wrap="square" rtlCol="0" anchor="ctr">
            <a:noAutofit/>
          </a:bodyPr>
          <a:lstStyle/>
          <a:p>
            <a:pPr marL="285750" indent="-285750">
              <a:spcAft>
                <a:spcPts val="1200"/>
              </a:spcAft>
              <a:buFontTx/>
              <a:buChar char="-"/>
            </a:pPr>
            <a:r>
              <a:rPr lang="en-GB" sz="2400" dirty="0">
                <a:latin typeface="Avenir Next LT Pro Light" panose="020B0304020202020204" pitchFamily="34" charset="0"/>
              </a:rPr>
              <a:t>Drivers of propensity show different distributions across the ACT:</a:t>
            </a:r>
          </a:p>
          <a:p>
            <a:pPr marL="1200150" lvl="2" indent="-285750">
              <a:spcAft>
                <a:spcPts val="1200"/>
              </a:spcAft>
              <a:buFontTx/>
              <a:buChar char="-"/>
            </a:pPr>
            <a:r>
              <a:rPr lang="en-GB" sz="2400" dirty="0">
                <a:latin typeface="Avenir Next LT Pro Light" panose="020B0304020202020204" pitchFamily="34" charset="0"/>
              </a:rPr>
              <a:t>EV penetration highest in </a:t>
            </a:r>
            <a:r>
              <a:rPr lang="en-GB" sz="2400" dirty="0" err="1">
                <a:latin typeface="Avenir Next LT Pro Light" panose="020B0304020202020204" pitchFamily="34" charset="0"/>
              </a:rPr>
              <a:t>Gunaghlin</a:t>
            </a:r>
            <a:r>
              <a:rPr lang="en-GB" sz="2400" dirty="0">
                <a:latin typeface="Avenir Next LT Pro Light" panose="020B0304020202020204" pitchFamily="34" charset="0"/>
              </a:rPr>
              <a:t>, East Canberra</a:t>
            </a:r>
          </a:p>
          <a:p>
            <a:pPr marL="1200150" lvl="2" indent="-285750">
              <a:spcAft>
                <a:spcPts val="1200"/>
              </a:spcAft>
              <a:buFontTx/>
              <a:buChar char="-"/>
            </a:pPr>
            <a:r>
              <a:rPr lang="en-GB" sz="2400" dirty="0">
                <a:latin typeface="Avenir Next LT Pro Light" panose="020B0304020202020204" pitchFamily="34" charset="0"/>
              </a:rPr>
              <a:t>VW ownership highest in South Canberra</a:t>
            </a:r>
          </a:p>
          <a:p>
            <a:pPr marL="285750" indent="-285750">
              <a:spcAft>
                <a:spcPts val="1200"/>
              </a:spcAft>
              <a:buFontTx/>
              <a:buChar char="-"/>
            </a:pPr>
            <a:r>
              <a:rPr lang="en-GB" sz="2400" dirty="0">
                <a:latin typeface="Avenir Next LT Pro Light" panose="020B0304020202020204" pitchFamily="34" charset="0"/>
              </a:rPr>
              <a:t>Results in an even, high propensity distributed right across ACT, and given fewer than 500k vehicles on the road, Canberra represents a cost-effective opportunity market for VW EVs</a:t>
            </a:r>
          </a:p>
        </p:txBody>
      </p:sp>
    </p:spTree>
    <p:extLst>
      <p:ext uri="{BB962C8B-B14F-4D97-AF65-F5344CB8AC3E}">
        <p14:creationId xmlns:p14="http://schemas.microsoft.com/office/powerpoint/2010/main" val="3093882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Sydney &gt;</a:t>
            </a:r>
          </a:p>
        </p:txBody>
      </p:sp>
      <p:pic>
        <p:nvPicPr>
          <p:cNvPr id="13" name="Picture 12">
            <a:extLst>
              <a:ext uri="{FF2B5EF4-FFF2-40B4-BE49-F238E27FC236}">
                <a16:creationId xmlns:a16="http://schemas.microsoft.com/office/drawing/2014/main" id="{FBBCEC3F-F7C0-B6FF-E84D-7A0209480970}"/>
              </a:ext>
            </a:extLst>
          </p:cNvPr>
          <p:cNvPicPr>
            <a:picLocks noChangeAspect="1"/>
          </p:cNvPicPr>
          <p:nvPr/>
        </p:nvPicPr>
        <p:blipFill>
          <a:blip r:embed="rId2"/>
          <a:stretch>
            <a:fillRect/>
          </a:stretch>
        </p:blipFill>
        <p:spPr>
          <a:xfrm>
            <a:off x="839788" y="967155"/>
            <a:ext cx="10514012" cy="5213943"/>
          </a:xfrm>
          <a:prstGeom prst="rect">
            <a:avLst/>
          </a:prstGeom>
        </p:spPr>
      </p:pic>
    </p:spTree>
    <p:extLst>
      <p:ext uri="{BB962C8B-B14F-4D97-AF65-F5344CB8AC3E}">
        <p14:creationId xmlns:p14="http://schemas.microsoft.com/office/powerpoint/2010/main" val="94920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Sydney: </a:t>
            </a:r>
            <a:r>
              <a:rPr lang="en-GB" sz="3200" b="0" dirty="0"/>
              <a:t>Key Takeaways</a:t>
            </a:r>
          </a:p>
        </p:txBody>
      </p:sp>
      <p:sp>
        <p:nvSpPr>
          <p:cNvPr id="3" name="TextBox 2">
            <a:extLst>
              <a:ext uri="{FF2B5EF4-FFF2-40B4-BE49-F238E27FC236}">
                <a16:creationId xmlns:a16="http://schemas.microsoft.com/office/drawing/2014/main" id="{16F0398E-8BB2-D880-2D75-C5F1F4FFAEFE}"/>
              </a:ext>
            </a:extLst>
          </p:cNvPr>
          <p:cNvSpPr txBox="1"/>
          <p:nvPr/>
        </p:nvSpPr>
        <p:spPr>
          <a:xfrm>
            <a:off x="839788" y="1628775"/>
            <a:ext cx="9654448" cy="3600450"/>
          </a:xfrm>
          <a:prstGeom prst="rect">
            <a:avLst/>
          </a:prstGeom>
          <a:noFill/>
        </p:spPr>
        <p:txBody>
          <a:bodyPr wrap="square" rtlCol="0" anchor="ctr">
            <a:noAutofit/>
          </a:bodyPr>
          <a:lstStyle/>
          <a:p>
            <a:pPr marL="285750" indent="-285750">
              <a:spcAft>
                <a:spcPts val="1200"/>
              </a:spcAft>
              <a:buFontTx/>
              <a:buChar char="-"/>
            </a:pPr>
            <a:r>
              <a:rPr lang="en-GB" sz="2400" dirty="0">
                <a:latin typeface="Avenir Next LT Pro Light" panose="020B0304020202020204" pitchFamily="34" charset="0"/>
              </a:rPr>
              <a:t>Highest propensity post codes found in the (North) Eastern Suburbs, the North Shore and the near Inner West</a:t>
            </a:r>
          </a:p>
          <a:p>
            <a:pPr marL="285750" indent="-285750">
              <a:spcAft>
                <a:spcPts val="1200"/>
              </a:spcAft>
              <a:buFontTx/>
              <a:buChar char="-"/>
            </a:pPr>
            <a:r>
              <a:rPr lang="en-GB" sz="2400" dirty="0">
                <a:latin typeface="Avenir Next LT Pro Light" panose="020B0304020202020204" pitchFamily="34" charset="0"/>
              </a:rPr>
              <a:t>Some suburbs in The Hills and Hornsby had high EV uptake and might also be worth targeting given their relative state of EV readiness</a:t>
            </a:r>
          </a:p>
          <a:p>
            <a:pPr marL="285750" indent="-285750">
              <a:spcAft>
                <a:spcPts val="1200"/>
              </a:spcAft>
              <a:buFontTx/>
              <a:buChar char="-"/>
            </a:pPr>
            <a:r>
              <a:rPr lang="en-GB" sz="2400" dirty="0">
                <a:latin typeface="Avenir Next LT Pro Light" panose="020B0304020202020204" pitchFamily="34" charset="0"/>
              </a:rPr>
              <a:t>Suggests Northern Beaches, and the Southern and Western regions of Sydney might not be ideal targets for the ID. series.</a:t>
            </a:r>
          </a:p>
        </p:txBody>
      </p:sp>
    </p:spTree>
    <p:extLst>
      <p:ext uri="{BB962C8B-B14F-4D97-AF65-F5344CB8AC3E}">
        <p14:creationId xmlns:p14="http://schemas.microsoft.com/office/powerpoint/2010/main" val="2719021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Melbourne &gt;</a:t>
            </a:r>
          </a:p>
        </p:txBody>
      </p:sp>
      <p:pic>
        <p:nvPicPr>
          <p:cNvPr id="4" name="Picture 3">
            <a:extLst>
              <a:ext uri="{FF2B5EF4-FFF2-40B4-BE49-F238E27FC236}">
                <a16:creationId xmlns:a16="http://schemas.microsoft.com/office/drawing/2014/main" id="{3AF6A094-ADED-387F-F1EC-2A773E7F05B1}"/>
              </a:ext>
            </a:extLst>
          </p:cNvPr>
          <p:cNvPicPr>
            <a:picLocks noChangeAspect="1"/>
          </p:cNvPicPr>
          <p:nvPr/>
        </p:nvPicPr>
        <p:blipFill>
          <a:blip r:embed="rId2"/>
          <a:stretch>
            <a:fillRect/>
          </a:stretch>
        </p:blipFill>
        <p:spPr>
          <a:xfrm>
            <a:off x="839788" y="925449"/>
            <a:ext cx="10547483" cy="5255505"/>
          </a:xfrm>
          <a:prstGeom prst="rect">
            <a:avLst/>
          </a:prstGeom>
        </p:spPr>
      </p:pic>
    </p:spTree>
    <p:extLst>
      <p:ext uri="{BB962C8B-B14F-4D97-AF65-F5344CB8AC3E}">
        <p14:creationId xmlns:p14="http://schemas.microsoft.com/office/powerpoint/2010/main" val="3495318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Melbourne: </a:t>
            </a:r>
            <a:r>
              <a:rPr lang="en-GB" sz="3200" b="0" dirty="0"/>
              <a:t>Key Takeaways</a:t>
            </a:r>
          </a:p>
        </p:txBody>
      </p:sp>
      <p:sp>
        <p:nvSpPr>
          <p:cNvPr id="3" name="TextBox 2">
            <a:extLst>
              <a:ext uri="{FF2B5EF4-FFF2-40B4-BE49-F238E27FC236}">
                <a16:creationId xmlns:a16="http://schemas.microsoft.com/office/drawing/2014/main" id="{16F0398E-8BB2-D880-2D75-C5F1F4FFAEFE}"/>
              </a:ext>
            </a:extLst>
          </p:cNvPr>
          <p:cNvSpPr txBox="1"/>
          <p:nvPr/>
        </p:nvSpPr>
        <p:spPr>
          <a:xfrm>
            <a:off x="839788" y="1628775"/>
            <a:ext cx="9654448" cy="3600450"/>
          </a:xfrm>
          <a:prstGeom prst="rect">
            <a:avLst/>
          </a:prstGeom>
          <a:noFill/>
        </p:spPr>
        <p:txBody>
          <a:bodyPr wrap="square" rtlCol="0" anchor="ctr">
            <a:noAutofit/>
          </a:bodyPr>
          <a:lstStyle/>
          <a:p>
            <a:pPr marL="285750" indent="-285750">
              <a:spcAft>
                <a:spcPts val="1200"/>
              </a:spcAft>
              <a:buFontTx/>
              <a:buChar char="-"/>
            </a:pPr>
            <a:r>
              <a:rPr lang="en-GB" sz="2400" dirty="0">
                <a:latin typeface="Avenir Next LT Pro Light" panose="020B0304020202020204" pitchFamily="34" charset="0"/>
              </a:rPr>
              <a:t>Whilst Melbourne’s average propensity for the ID. series was fairly low, there were hotspots of high propensity worth investing in</a:t>
            </a:r>
          </a:p>
          <a:p>
            <a:pPr marL="285750" indent="-285750">
              <a:spcAft>
                <a:spcPts val="1200"/>
              </a:spcAft>
              <a:buFontTx/>
              <a:buChar char="-"/>
            </a:pPr>
            <a:r>
              <a:rPr lang="en-GB" sz="2400" dirty="0">
                <a:latin typeface="Avenir Next LT Pro Light" panose="020B0304020202020204" pitchFamily="34" charset="0"/>
              </a:rPr>
              <a:t>Principally, these could be found in the wealthy Eastern suburbs – such as Kew, Hawthorn, Camberwell, Toorak and Brighton</a:t>
            </a:r>
          </a:p>
          <a:p>
            <a:pPr marL="285750" indent="-285750">
              <a:spcAft>
                <a:spcPts val="1200"/>
              </a:spcAft>
              <a:buFontTx/>
              <a:buChar char="-"/>
            </a:pPr>
            <a:r>
              <a:rPr lang="en-GB" sz="2400" dirty="0">
                <a:latin typeface="Avenir Next LT Pro Light" panose="020B0304020202020204" pitchFamily="34" charset="0"/>
              </a:rPr>
              <a:t>Interestingly the distribution of VW owners and RYIs was very tight within these regions, but EV ownership sprawls more broadly (though still skewing east of the CBD)</a:t>
            </a:r>
          </a:p>
        </p:txBody>
      </p:sp>
    </p:spTree>
    <p:extLst>
      <p:ext uri="{BB962C8B-B14F-4D97-AF65-F5344CB8AC3E}">
        <p14:creationId xmlns:p14="http://schemas.microsoft.com/office/powerpoint/2010/main" val="298036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p:txBody>
          <a:bodyPr/>
          <a:lstStyle/>
          <a:p>
            <a:r>
              <a:rPr lang="en-GB" dirty="0"/>
              <a:t>Set up</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51472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p:txBody>
          <a:bodyPr/>
          <a:lstStyle/>
          <a:p>
            <a:r>
              <a:rPr lang="en-GB" dirty="0"/>
              <a:t>Next steps</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362690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lstStyle/>
          <a:p>
            <a:r>
              <a:rPr lang="en-GB" dirty="0"/>
              <a:t>Opportunities to level up in Phase 2</a:t>
            </a:r>
          </a:p>
        </p:txBody>
      </p:sp>
      <p:sp>
        <p:nvSpPr>
          <p:cNvPr id="3" name="TextBox 2">
            <a:extLst>
              <a:ext uri="{FF2B5EF4-FFF2-40B4-BE49-F238E27FC236}">
                <a16:creationId xmlns:a16="http://schemas.microsoft.com/office/drawing/2014/main" id="{B01315B2-2817-C88A-A236-4190AB8C07DE}"/>
              </a:ext>
            </a:extLst>
          </p:cNvPr>
          <p:cNvSpPr txBox="1"/>
          <p:nvPr/>
        </p:nvSpPr>
        <p:spPr>
          <a:xfrm>
            <a:off x="838200" y="2039839"/>
            <a:ext cx="4897438" cy="5355312"/>
          </a:xfrm>
          <a:prstGeom prst="rect">
            <a:avLst/>
          </a:prstGeom>
          <a:noFill/>
        </p:spPr>
        <p:txBody>
          <a:bodyPr wrap="square" rtlCol="0">
            <a:spAutoFit/>
          </a:bodyPr>
          <a:lstStyle/>
          <a:p>
            <a:r>
              <a:rPr lang="en-GB" dirty="0"/>
              <a:t>Based on the Phase 1 methodology:</a:t>
            </a:r>
          </a:p>
          <a:p>
            <a:pPr marL="285750" indent="-285750">
              <a:buFontTx/>
              <a:buChar char="-"/>
            </a:pPr>
            <a:endParaRPr lang="en-GB" dirty="0"/>
          </a:p>
          <a:p>
            <a:pPr marL="285750" indent="-285750">
              <a:buFontTx/>
              <a:buChar char="-"/>
            </a:pPr>
            <a:r>
              <a:rPr lang="en-GB" dirty="0"/>
              <a:t>Consistent, consolidated data on EV ownership (and growth over time)</a:t>
            </a:r>
          </a:p>
          <a:p>
            <a:endParaRPr lang="en-GB" dirty="0"/>
          </a:p>
          <a:p>
            <a:pPr marL="285750" indent="-285750">
              <a:buFontTx/>
              <a:buChar char="-"/>
            </a:pPr>
            <a:r>
              <a:rPr lang="en-GB" dirty="0"/>
              <a:t>Mapping VW dealerships to highlight those in suburbs with higher EV propensity</a:t>
            </a:r>
          </a:p>
          <a:p>
            <a:pPr marL="285750" indent="-285750">
              <a:buFontTx/>
              <a:buChar char="-"/>
            </a:pPr>
            <a:endParaRPr lang="en-GB" dirty="0"/>
          </a:p>
          <a:p>
            <a:pPr marL="285750" indent="-285750">
              <a:buFontTx/>
              <a:buChar char="-"/>
            </a:pPr>
            <a:r>
              <a:rPr lang="en-GB" dirty="0"/>
              <a:t>Addition of EV charger locations / density</a:t>
            </a:r>
          </a:p>
          <a:p>
            <a:pPr marL="285750" indent="-285750">
              <a:buFontTx/>
              <a:buChar char="-"/>
            </a:pPr>
            <a:endParaRPr lang="en-GB" dirty="0"/>
          </a:p>
          <a:p>
            <a:pPr marL="285750" indent="-285750">
              <a:buFontTx/>
              <a:buChar char="-"/>
            </a:pPr>
            <a:r>
              <a:rPr lang="en-GB" dirty="0"/>
              <a:t>Sensitivity analysis and weighting of propensity score</a:t>
            </a:r>
          </a:p>
          <a:p>
            <a:pPr marL="285750" indent="-285750">
              <a:buFontTx/>
              <a:buChar char="-"/>
            </a:pPr>
            <a:endParaRPr lang="en-GB" dirty="0"/>
          </a:p>
          <a:p>
            <a:pPr marL="285750" indent="-285750">
              <a:buFontTx/>
              <a:buChar char="-"/>
            </a:pPr>
            <a:r>
              <a:rPr lang="en-GB" dirty="0"/>
              <a:t>Leverage EV Sales data within the group (Audi e-</a:t>
            </a:r>
            <a:r>
              <a:rPr lang="en-GB" dirty="0" err="1"/>
              <a:t>tron</a:t>
            </a:r>
            <a:r>
              <a:rPr lang="en-GB" dirty="0"/>
              <a:t>, CUPRA Born)</a:t>
            </a:r>
          </a:p>
          <a:p>
            <a:pPr marL="285750" indent="-285750">
              <a:buFontTx/>
              <a:buChar char="-"/>
            </a:pPr>
            <a:endParaRPr lang="en-GB" dirty="0"/>
          </a:p>
          <a:p>
            <a:pPr marL="285750" indent="-285750">
              <a:buFontTx/>
              <a:buChar char="-"/>
            </a:pPr>
            <a:r>
              <a:rPr lang="en-GB" dirty="0"/>
              <a:t>Regain share</a:t>
            </a:r>
          </a:p>
          <a:p>
            <a:pPr marL="285750" indent="-285750">
              <a:buFontTx/>
              <a:buChar char="-"/>
            </a:pPr>
            <a:endParaRPr lang="en-GB" dirty="0"/>
          </a:p>
          <a:p>
            <a:endParaRPr lang="en-GB" dirty="0"/>
          </a:p>
        </p:txBody>
      </p:sp>
      <p:sp>
        <p:nvSpPr>
          <p:cNvPr id="4" name="TextBox 3">
            <a:extLst>
              <a:ext uri="{FF2B5EF4-FFF2-40B4-BE49-F238E27FC236}">
                <a16:creationId xmlns:a16="http://schemas.microsoft.com/office/drawing/2014/main" id="{55C89D87-3037-78CC-A89C-533D071E5565}"/>
              </a:ext>
            </a:extLst>
          </p:cNvPr>
          <p:cNvSpPr txBox="1"/>
          <p:nvPr/>
        </p:nvSpPr>
        <p:spPr>
          <a:xfrm>
            <a:off x="6456364" y="2039839"/>
            <a:ext cx="4897438" cy="5078313"/>
          </a:xfrm>
          <a:prstGeom prst="rect">
            <a:avLst/>
          </a:prstGeom>
          <a:noFill/>
        </p:spPr>
        <p:txBody>
          <a:bodyPr wrap="square" rtlCol="0">
            <a:spAutoFit/>
          </a:bodyPr>
          <a:lstStyle/>
          <a:p>
            <a:r>
              <a:rPr lang="en-GB" dirty="0"/>
              <a:t>Expanding to target audiences through non-geo means: </a:t>
            </a:r>
          </a:p>
          <a:p>
            <a:endParaRPr lang="en-GB" dirty="0"/>
          </a:p>
          <a:p>
            <a:pPr marL="285750" indent="-285750">
              <a:buFontTx/>
              <a:buChar char="-"/>
            </a:pPr>
            <a:r>
              <a:rPr lang="en-GB" dirty="0"/>
              <a:t>Develop and investigate audience trends</a:t>
            </a:r>
          </a:p>
          <a:p>
            <a:pPr marL="285750" indent="-285750">
              <a:buFontTx/>
              <a:buChar char="-"/>
            </a:pPr>
            <a:endParaRPr lang="en-GB" dirty="0"/>
          </a:p>
          <a:p>
            <a:pPr marL="285750" indent="-285750">
              <a:buFontTx/>
              <a:buChar char="-"/>
            </a:pPr>
            <a:r>
              <a:rPr lang="en-GB" dirty="0"/>
              <a:t>Understand and incorporate differences between buyers of the four VGA brands</a:t>
            </a:r>
          </a:p>
          <a:p>
            <a:pPr marL="285750" indent="-285750">
              <a:buFontTx/>
              <a:buChar char="-"/>
            </a:pPr>
            <a:r>
              <a:rPr lang="en-GB" dirty="0"/>
              <a:t> </a:t>
            </a:r>
          </a:p>
          <a:p>
            <a:pPr marL="285750" indent="-285750">
              <a:buFontTx/>
              <a:buChar char="-"/>
            </a:pPr>
            <a:r>
              <a:rPr lang="en-GB" dirty="0"/>
              <a:t>3 phase power / </a:t>
            </a:r>
            <a:r>
              <a:rPr lang="en-GB" dirty="0" err="1"/>
              <a:t>Ampol</a:t>
            </a:r>
            <a:r>
              <a:rPr lang="en-GB" dirty="0"/>
              <a:t> networks</a:t>
            </a:r>
          </a:p>
          <a:p>
            <a:pPr marL="285750" indent="-285750">
              <a:buFontTx/>
              <a:buChar char="-"/>
            </a:pPr>
            <a:endParaRPr lang="en-GB" dirty="0"/>
          </a:p>
          <a:p>
            <a:pPr marL="285750" indent="-285750">
              <a:buFontTx/>
              <a:buChar char="-"/>
            </a:pPr>
            <a:r>
              <a:rPr lang="en-GB" dirty="0"/>
              <a:t>Dwelling type</a:t>
            </a:r>
          </a:p>
          <a:p>
            <a:pPr marL="285750" indent="-285750">
              <a:buFontTx/>
              <a:buChar char="-"/>
            </a:pPr>
            <a:endParaRPr lang="en-GB" dirty="0"/>
          </a:p>
          <a:p>
            <a:pPr marL="285750" indent="-285750">
              <a:buFontTx/>
              <a:buChar char="-"/>
            </a:pPr>
            <a:r>
              <a:rPr lang="en-GB" dirty="0"/>
              <a:t>Geo one dimension of many (solar chart)</a:t>
            </a:r>
          </a:p>
          <a:p>
            <a:pPr marL="285750" indent="-285750">
              <a:buFontTx/>
              <a:buChar char="-"/>
            </a:pPr>
            <a:r>
              <a:rPr lang="en-GB" dirty="0"/>
              <a:t>(VW FS and data they’ve got available)</a:t>
            </a:r>
          </a:p>
          <a:p>
            <a:pPr marL="285750" indent="-285750">
              <a:buFontTx/>
              <a:buChar char="-"/>
            </a:pPr>
            <a:endParaRPr lang="en-GB" dirty="0"/>
          </a:p>
          <a:p>
            <a:pPr marL="285750" indent="-285750">
              <a:buFontTx/>
              <a:buChar char="-"/>
            </a:pPr>
            <a:r>
              <a:rPr lang="en-GB" dirty="0" err="1"/>
              <a:t>Decannibalise</a:t>
            </a:r>
            <a:r>
              <a:rPr lang="en-GB" dirty="0"/>
              <a:t> and conquer? Regain superiority?</a:t>
            </a:r>
          </a:p>
          <a:p>
            <a:pPr marL="285750" indent="-285750">
              <a:buFontTx/>
              <a:buChar char="-"/>
            </a:pPr>
            <a:endParaRPr lang="en-GB" dirty="0"/>
          </a:p>
        </p:txBody>
      </p:sp>
    </p:spTree>
    <p:extLst>
      <p:ext uri="{BB962C8B-B14F-4D97-AF65-F5344CB8AC3E}">
        <p14:creationId xmlns:p14="http://schemas.microsoft.com/office/powerpoint/2010/main" val="2827309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ormAutofit/>
          </a:bodyPr>
          <a:lstStyle/>
          <a:p>
            <a:r>
              <a:rPr lang="en-GB" sz="3600" dirty="0"/>
              <a:t>Recommended target postcodes</a:t>
            </a:r>
          </a:p>
        </p:txBody>
      </p:sp>
      <p:sp>
        <p:nvSpPr>
          <p:cNvPr id="5" name="TextBox 4">
            <a:extLst>
              <a:ext uri="{FF2B5EF4-FFF2-40B4-BE49-F238E27FC236}">
                <a16:creationId xmlns:a16="http://schemas.microsoft.com/office/drawing/2014/main" id="{50F0F498-463C-DE92-4133-6D8ACE198F64}"/>
              </a:ext>
            </a:extLst>
          </p:cNvPr>
          <p:cNvSpPr txBox="1"/>
          <p:nvPr/>
        </p:nvSpPr>
        <p:spPr>
          <a:xfrm>
            <a:off x="838200" y="1912539"/>
            <a:ext cx="4897438" cy="3693319"/>
          </a:xfrm>
          <a:prstGeom prst="rect">
            <a:avLst/>
          </a:prstGeom>
          <a:noFill/>
        </p:spPr>
        <p:txBody>
          <a:bodyPr wrap="square" rtlCol="0">
            <a:spAutoFit/>
          </a:bodyPr>
          <a:lstStyle/>
          <a:p>
            <a:r>
              <a:rPr lang="en-GB" dirty="0">
                <a:latin typeface="Avenir Next Ultra Light" panose="020B0203020202020204" pitchFamily="34" charset="77"/>
              </a:rPr>
              <a:t>Recommended target postcodes:</a:t>
            </a:r>
          </a:p>
          <a:p>
            <a:endParaRPr lang="en-GB" dirty="0">
              <a:latin typeface="Avenir Next Ultra Light" panose="020B0203020202020204" pitchFamily="34" charset="77"/>
            </a:endParaRPr>
          </a:p>
          <a:p>
            <a:endParaRPr lang="en-GB" dirty="0">
              <a:latin typeface="Avenir Next Ultra Light" panose="020B0203020202020204" pitchFamily="34" charset="77"/>
            </a:endParaRPr>
          </a:p>
          <a:p>
            <a:endParaRPr lang="en-GB" dirty="0">
              <a:latin typeface="Avenir Next Ultra Light" panose="020B0203020202020204" pitchFamily="34" charset="77"/>
            </a:endParaRPr>
          </a:p>
          <a:p>
            <a:r>
              <a:rPr lang="en-GB" dirty="0">
                <a:latin typeface="Avenir Next Ultra Light" panose="020B0203020202020204" pitchFamily="34" charset="77"/>
              </a:rPr>
              <a:t>ACT:</a:t>
            </a:r>
          </a:p>
          <a:p>
            <a:endParaRPr lang="en-GB" dirty="0">
              <a:latin typeface="Avenir Next Ultra Light" panose="020B0203020202020204" pitchFamily="34" charset="77"/>
            </a:endParaRPr>
          </a:p>
          <a:p>
            <a:endParaRPr lang="en-GB" dirty="0">
              <a:latin typeface="Avenir Next Ultra Light" panose="020B0203020202020204" pitchFamily="34" charset="77"/>
            </a:endParaRPr>
          </a:p>
          <a:p>
            <a:r>
              <a:rPr lang="en-GB" dirty="0">
                <a:latin typeface="Avenir Next Ultra Light" panose="020B0203020202020204" pitchFamily="34" charset="77"/>
              </a:rPr>
              <a:t>Sydney:</a:t>
            </a:r>
          </a:p>
          <a:p>
            <a:endParaRPr lang="en-GB" dirty="0">
              <a:latin typeface="Avenir Next Ultra Light" panose="020B0203020202020204" pitchFamily="34" charset="77"/>
            </a:endParaRPr>
          </a:p>
          <a:p>
            <a:endParaRPr lang="en-GB" dirty="0">
              <a:latin typeface="Avenir Next Ultra Light" panose="020B0203020202020204" pitchFamily="34" charset="77"/>
            </a:endParaRPr>
          </a:p>
          <a:p>
            <a:r>
              <a:rPr lang="en-GB" dirty="0">
                <a:latin typeface="Avenir Next Ultra Light" panose="020B0203020202020204" pitchFamily="34" charset="77"/>
              </a:rPr>
              <a:t>Melbourne:</a:t>
            </a:r>
          </a:p>
          <a:p>
            <a:endParaRPr lang="en-GB" dirty="0">
              <a:latin typeface="Avenir Next Ultra Light" panose="020B0203020202020204" pitchFamily="34" charset="77"/>
            </a:endParaRPr>
          </a:p>
          <a:p>
            <a:endParaRPr lang="en-GB" dirty="0">
              <a:latin typeface="Avenir Next Ultra Light" panose="020B0203020202020204" pitchFamily="34" charset="77"/>
            </a:endParaRPr>
          </a:p>
        </p:txBody>
      </p:sp>
      <p:sp>
        <p:nvSpPr>
          <p:cNvPr id="7" name="Rectangle 6">
            <a:extLst>
              <a:ext uri="{FF2B5EF4-FFF2-40B4-BE49-F238E27FC236}">
                <a16:creationId xmlns:a16="http://schemas.microsoft.com/office/drawing/2014/main" id="{8CB67202-8B2C-7049-6CF0-EA724B94E638}"/>
              </a:ext>
            </a:extLst>
          </p:cNvPr>
          <p:cNvSpPr/>
          <p:nvPr/>
        </p:nvSpPr>
        <p:spPr>
          <a:xfrm>
            <a:off x="1844856" y="6705599"/>
            <a:ext cx="2882537" cy="1506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Postcodes to target (by tiers)</a:t>
            </a:r>
          </a:p>
          <a:p>
            <a:r>
              <a:rPr lang="en-GB" dirty="0"/>
              <a:t>And what constitutes each tier</a:t>
            </a:r>
          </a:p>
          <a:p>
            <a:r>
              <a:rPr lang="en-GB" dirty="0"/>
              <a:t>Tomorrow</a:t>
            </a:r>
          </a:p>
          <a:p>
            <a:endParaRPr lang="en-GB" dirty="0"/>
          </a:p>
        </p:txBody>
      </p:sp>
      <p:graphicFrame>
        <p:nvGraphicFramePr>
          <p:cNvPr id="8" name="Table 7">
            <a:extLst>
              <a:ext uri="{FF2B5EF4-FFF2-40B4-BE49-F238E27FC236}">
                <a16:creationId xmlns:a16="http://schemas.microsoft.com/office/drawing/2014/main" id="{60C7B137-49F2-38F8-C4F9-68F165C3511B}"/>
              </a:ext>
            </a:extLst>
          </p:cNvPr>
          <p:cNvGraphicFramePr>
            <a:graphicFrameLocks noGrp="1"/>
          </p:cNvGraphicFramePr>
          <p:nvPr>
            <p:extLst>
              <p:ext uri="{D42A27DB-BD31-4B8C-83A1-F6EECF244321}">
                <p14:modId xmlns:p14="http://schemas.microsoft.com/office/powerpoint/2010/main" val="4218361130"/>
              </p:ext>
            </p:extLst>
          </p:nvPr>
        </p:nvGraphicFramePr>
        <p:xfrm>
          <a:off x="838199" y="2558870"/>
          <a:ext cx="4895850" cy="4079240"/>
        </p:xfrm>
        <a:graphic>
          <a:graphicData uri="http://schemas.openxmlformats.org/drawingml/2006/table">
            <a:tbl>
              <a:tblPr firstRow="1" bandRow="1">
                <a:tableStyleId>{5C22544A-7EE6-4342-B048-85BDC9FD1C3A}</a:tableStyleId>
              </a:tblPr>
              <a:tblGrid>
                <a:gridCol w="1631950">
                  <a:extLst>
                    <a:ext uri="{9D8B030D-6E8A-4147-A177-3AD203B41FA5}">
                      <a16:colId xmlns:a16="http://schemas.microsoft.com/office/drawing/2014/main" val="4294217972"/>
                    </a:ext>
                  </a:extLst>
                </a:gridCol>
                <a:gridCol w="1631950">
                  <a:extLst>
                    <a:ext uri="{9D8B030D-6E8A-4147-A177-3AD203B41FA5}">
                      <a16:colId xmlns:a16="http://schemas.microsoft.com/office/drawing/2014/main" val="831033415"/>
                    </a:ext>
                  </a:extLst>
                </a:gridCol>
                <a:gridCol w="1631950">
                  <a:extLst>
                    <a:ext uri="{9D8B030D-6E8A-4147-A177-3AD203B41FA5}">
                      <a16:colId xmlns:a16="http://schemas.microsoft.com/office/drawing/2014/main" val="947809757"/>
                    </a:ext>
                  </a:extLst>
                </a:gridCol>
              </a:tblGrid>
              <a:tr h="370840">
                <a:tc>
                  <a:txBody>
                    <a:bodyPr/>
                    <a:lstStyle/>
                    <a:p>
                      <a:r>
                        <a:rPr lang="en-US" dirty="0"/>
                        <a:t>Postcode</a:t>
                      </a:r>
                    </a:p>
                  </a:txBody>
                  <a:tcPr>
                    <a:lnB w="38100" cmpd="sng">
                      <a:noFill/>
                    </a:lnB>
                  </a:tcPr>
                </a:tc>
                <a:tc>
                  <a:txBody>
                    <a:bodyPr/>
                    <a:lstStyle/>
                    <a:p>
                      <a:r>
                        <a:rPr lang="en-US" dirty="0"/>
                        <a:t>City</a:t>
                      </a:r>
                    </a:p>
                  </a:txBody>
                  <a:tcPr>
                    <a:lnB w="38100" cmpd="sng">
                      <a:noFill/>
                    </a:lnB>
                  </a:tcPr>
                </a:tc>
                <a:tc>
                  <a:txBody>
                    <a:bodyPr/>
                    <a:lstStyle/>
                    <a:p>
                      <a:r>
                        <a:rPr lang="en-US" dirty="0"/>
                        <a:t>Propensity</a:t>
                      </a:r>
                    </a:p>
                  </a:txBody>
                  <a:tcPr>
                    <a:lnB w="38100" cmpd="sng">
                      <a:noFill/>
                    </a:lnB>
                  </a:tcPr>
                </a:tc>
                <a:extLst>
                  <a:ext uri="{0D108BD9-81ED-4DB2-BD59-A6C34878D82A}">
                    <a16:rowId xmlns:a16="http://schemas.microsoft.com/office/drawing/2014/main" val="2761023940"/>
                  </a:ext>
                </a:extLst>
              </a:tr>
              <a:tr h="370840">
                <a:tc>
                  <a:txBody>
                    <a:bodyPr/>
                    <a:lstStyle/>
                    <a:p>
                      <a:r>
                        <a:rPr lang="en-US" dirty="0">
                          <a:solidFill>
                            <a:schemeClr val="bg1"/>
                          </a:solidFill>
                        </a:rPr>
                        <a:t>Tier 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31865030"/>
                  </a:ext>
                </a:extLst>
              </a:tr>
              <a:tr h="370840">
                <a:tc>
                  <a:txBody>
                    <a:bodyPr/>
                    <a:lstStyle/>
                    <a:p>
                      <a:r>
                        <a:rPr lang="en-US" dirty="0"/>
                        <a:t>2045</a:t>
                      </a:r>
                    </a:p>
                  </a:txBody>
                  <a:tcPr>
                    <a:lnT w="12700" cmpd="sng">
                      <a:noFill/>
                    </a:lnT>
                    <a:solidFill>
                      <a:schemeClr val="bg1"/>
                    </a:solidFill>
                  </a:tcPr>
                </a:tc>
                <a:tc>
                  <a:txBody>
                    <a:bodyPr/>
                    <a:lstStyle/>
                    <a:p>
                      <a:r>
                        <a:rPr lang="en-US" dirty="0"/>
                        <a:t>Sydney</a:t>
                      </a:r>
                    </a:p>
                  </a:txBody>
                  <a:tcPr>
                    <a:lnT w="12700" cmpd="sng">
                      <a:noFill/>
                    </a:lnT>
                    <a:solidFill>
                      <a:schemeClr val="bg1"/>
                    </a:solidFill>
                  </a:tcPr>
                </a:tc>
                <a:tc>
                  <a:txBody>
                    <a:bodyPr/>
                    <a:lstStyle/>
                    <a:p>
                      <a:r>
                        <a:rPr lang="en-US" dirty="0"/>
                        <a:t>100%</a:t>
                      </a:r>
                    </a:p>
                  </a:txBody>
                  <a:tcPr>
                    <a:lnT w="12700" cmpd="sng">
                      <a:noFill/>
                    </a:lnT>
                    <a:solidFill>
                      <a:schemeClr val="bg1"/>
                    </a:solidFill>
                  </a:tcPr>
                </a:tc>
                <a:extLst>
                  <a:ext uri="{0D108BD9-81ED-4DB2-BD59-A6C34878D82A}">
                    <a16:rowId xmlns:a16="http://schemas.microsoft.com/office/drawing/2014/main" val="771264471"/>
                  </a:ext>
                </a:extLst>
              </a:tr>
              <a:tr h="370840">
                <a:tc>
                  <a:txBody>
                    <a:bodyPr/>
                    <a:lstStyle/>
                    <a:p>
                      <a:r>
                        <a:rPr lang="en-US" dirty="0"/>
                        <a:t>2025</a:t>
                      </a:r>
                    </a:p>
                  </a:txBody>
                  <a:tcPr>
                    <a:solidFill>
                      <a:schemeClr val="bg1"/>
                    </a:solidFill>
                  </a:tcPr>
                </a:tc>
                <a:tc>
                  <a:txBody>
                    <a:bodyPr/>
                    <a:lstStyle/>
                    <a:p>
                      <a:r>
                        <a:rPr lang="en-US" dirty="0"/>
                        <a:t>Sydney</a:t>
                      </a:r>
                    </a:p>
                  </a:txBody>
                  <a:tcPr>
                    <a:solidFill>
                      <a:schemeClr val="bg1"/>
                    </a:solidFill>
                  </a:tcPr>
                </a:tc>
                <a:tc>
                  <a:txBody>
                    <a:bodyPr/>
                    <a:lstStyle/>
                    <a:p>
                      <a:r>
                        <a:rPr lang="en-US" dirty="0"/>
                        <a:t>76%</a:t>
                      </a:r>
                    </a:p>
                  </a:txBody>
                  <a:tcPr>
                    <a:solidFill>
                      <a:schemeClr val="bg1"/>
                    </a:solidFill>
                  </a:tcPr>
                </a:tc>
                <a:extLst>
                  <a:ext uri="{0D108BD9-81ED-4DB2-BD59-A6C34878D82A}">
                    <a16:rowId xmlns:a16="http://schemas.microsoft.com/office/drawing/2014/main" val="2797251784"/>
                  </a:ext>
                </a:extLst>
              </a:tr>
              <a:tr h="370840">
                <a:tc>
                  <a:txBody>
                    <a:bodyPr/>
                    <a:lstStyle/>
                    <a:p>
                      <a:r>
                        <a:rPr lang="en-US" dirty="0"/>
                        <a:t>2023</a:t>
                      </a:r>
                    </a:p>
                  </a:txBody>
                  <a:tcPr>
                    <a:solidFill>
                      <a:schemeClr val="bg1"/>
                    </a:solidFill>
                  </a:tcPr>
                </a:tc>
                <a:tc>
                  <a:txBody>
                    <a:bodyPr/>
                    <a:lstStyle/>
                    <a:p>
                      <a:r>
                        <a:rPr lang="en-US" dirty="0"/>
                        <a:t>Sydney</a:t>
                      </a:r>
                    </a:p>
                  </a:txBody>
                  <a:tcPr>
                    <a:solidFill>
                      <a:schemeClr val="bg1"/>
                    </a:solidFill>
                  </a:tcPr>
                </a:tc>
                <a:tc>
                  <a:txBody>
                    <a:bodyPr/>
                    <a:lstStyle/>
                    <a:p>
                      <a:r>
                        <a:rPr lang="en-US" dirty="0"/>
                        <a:t>54%</a:t>
                      </a:r>
                    </a:p>
                  </a:txBody>
                  <a:tcPr>
                    <a:solidFill>
                      <a:schemeClr val="bg1"/>
                    </a:solidFill>
                  </a:tcPr>
                </a:tc>
                <a:extLst>
                  <a:ext uri="{0D108BD9-81ED-4DB2-BD59-A6C34878D82A}">
                    <a16:rowId xmlns:a16="http://schemas.microsoft.com/office/drawing/2014/main" val="3378593258"/>
                  </a:ext>
                </a:extLst>
              </a:tr>
              <a:tr h="370840">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extLst>
                  <a:ext uri="{0D108BD9-81ED-4DB2-BD59-A6C34878D82A}">
                    <a16:rowId xmlns:a16="http://schemas.microsoft.com/office/drawing/2014/main" val="1840296351"/>
                  </a:ext>
                </a:extLst>
              </a:tr>
              <a:tr h="370840">
                <a:tc>
                  <a:txBody>
                    <a:bodyPr/>
                    <a:lstStyle/>
                    <a:p>
                      <a:r>
                        <a:rPr lang="en-US" dirty="0">
                          <a:solidFill>
                            <a:schemeClr val="bg1"/>
                          </a:solidFill>
                        </a:rPr>
                        <a:t>Tier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88175921"/>
                  </a:ext>
                </a:extLst>
              </a:tr>
              <a:tr h="370840">
                <a:tc>
                  <a:txBody>
                    <a:bodyPr/>
                    <a:lstStyle/>
                    <a:p>
                      <a:r>
                        <a:rPr lang="en-US" dirty="0"/>
                        <a:t>2045</a:t>
                      </a:r>
                    </a:p>
                  </a:txBody>
                  <a:tcPr>
                    <a:lnT w="12700" cmpd="sng">
                      <a:noFill/>
                    </a:lnT>
                    <a:solidFill>
                      <a:schemeClr val="bg1"/>
                    </a:solidFill>
                  </a:tcPr>
                </a:tc>
                <a:tc>
                  <a:txBody>
                    <a:bodyPr/>
                    <a:lstStyle/>
                    <a:p>
                      <a:r>
                        <a:rPr lang="en-US" dirty="0"/>
                        <a:t>Sydney</a:t>
                      </a:r>
                    </a:p>
                  </a:txBody>
                  <a:tcPr>
                    <a:lnT w="12700" cmpd="sng">
                      <a:noFill/>
                    </a:lnT>
                    <a:solidFill>
                      <a:schemeClr val="bg1"/>
                    </a:solidFill>
                  </a:tcPr>
                </a:tc>
                <a:tc>
                  <a:txBody>
                    <a:bodyPr/>
                    <a:lstStyle/>
                    <a:p>
                      <a:r>
                        <a:rPr lang="en-US" dirty="0"/>
                        <a:t>100%</a:t>
                      </a:r>
                    </a:p>
                  </a:txBody>
                  <a:tcPr>
                    <a:lnT w="12700" cmpd="sng">
                      <a:noFill/>
                    </a:lnT>
                    <a:solidFill>
                      <a:schemeClr val="bg1"/>
                    </a:solidFill>
                  </a:tcPr>
                </a:tc>
                <a:extLst>
                  <a:ext uri="{0D108BD9-81ED-4DB2-BD59-A6C34878D82A}">
                    <a16:rowId xmlns:a16="http://schemas.microsoft.com/office/drawing/2014/main" val="3559531748"/>
                  </a:ext>
                </a:extLst>
              </a:tr>
              <a:tr h="370840">
                <a:tc>
                  <a:txBody>
                    <a:bodyPr/>
                    <a:lstStyle/>
                    <a:p>
                      <a:r>
                        <a:rPr lang="en-US" dirty="0"/>
                        <a:t>2025</a:t>
                      </a:r>
                    </a:p>
                  </a:txBody>
                  <a:tcPr>
                    <a:solidFill>
                      <a:schemeClr val="bg1"/>
                    </a:solidFill>
                  </a:tcPr>
                </a:tc>
                <a:tc>
                  <a:txBody>
                    <a:bodyPr/>
                    <a:lstStyle/>
                    <a:p>
                      <a:r>
                        <a:rPr lang="en-US" dirty="0"/>
                        <a:t>Melbourne</a:t>
                      </a:r>
                    </a:p>
                  </a:txBody>
                  <a:tcPr>
                    <a:solidFill>
                      <a:schemeClr val="bg1"/>
                    </a:solidFill>
                  </a:tcPr>
                </a:tc>
                <a:tc>
                  <a:txBody>
                    <a:bodyPr/>
                    <a:lstStyle/>
                    <a:p>
                      <a:r>
                        <a:rPr lang="en-US" dirty="0"/>
                        <a:t>76%</a:t>
                      </a:r>
                    </a:p>
                  </a:txBody>
                  <a:tcPr>
                    <a:solidFill>
                      <a:schemeClr val="bg1"/>
                    </a:solidFill>
                  </a:tcPr>
                </a:tc>
                <a:extLst>
                  <a:ext uri="{0D108BD9-81ED-4DB2-BD59-A6C34878D82A}">
                    <a16:rowId xmlns:a16="http://schemas.microsoft.com/office/drawing/2014/main" val="1561958394"/>
                  </a:ext>
                </a:extLst>
              </a:tr>
              <a:tr h="370840">
                <a:tc>
                  <a:txBody>
                    <a:bodyPr/>
                    <a:lstStyle/>
                    <a:p>
                      <a:r>
                        <a:rPr lang="en-US" dirty="0"/>
                        <a:t>2023</a:t>
                      </a:r>
                    </a:p>
                  </a:txBody>
                  <a:tcPr>
                    <a:solidFill>
                      <a:schemeClr val="bg1"/>
                    </a:solidFill>
                  </a:tcPr>
                </a:tc>
                <a:tc>
                  <a:txBody>
                    <a:bodyPr/>
                    <a:lstStyle/>
                    <a:p>
                      <a:r>
                        <a:rPr lang="en-US" dirty="0"/>
                        <a:t>Sydney</a:t>
                      </a:r>
                    </a:p>
                  </a:txBody>
                  <a:tcPr>
                    <a:solidFill>
                      <a:schemeClr val="bg1"/>
                    </a:solidFill>
                  </a:tcPr>
                </a:tc>
                <a:tc>
                  <a:txBody>
                    <a:bodyPr/>
                    <a:lstStyle/>
                    <a:p>
                      <a:r>
                        <a:rPr lang="en-US" dirty="0"/>
                        <a:t>54%</a:t>
                      </a:r>
                    </a:p>
                  </a:txBody>
                  <a:tcPr>
                    <a:solidFill>
                      <a:schemeClr val="bg1"/>
                    </a:solidFill>
                  </a:tcPr>
                </a:tc>
                <a:extLst>
                  <a:ext uri="{0D108BD9-81ED-4DB2-BD59-A6C34878D82A}">
                    <a16:rowId xmlns:a16="http://schemas.microsoft.com/office/drawing/2014/main" val="1642833637"/>
                  </a:ext>
                </a:extLst>
              </a:tr>
              <a:tr h="370840">
                <a:tc>
                  <a:txBody>
                    <a:bodyPr/>
                    <a:lstStyle/>
                    <a:p>
                      <a:endParaRPr lang="en-US" dirty="0"/>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593157788"/>
                  </a:ext>
                </a:extLst>
              </a:tr>
            </a:tbl>
          </a:graphicData>
        </a:graphic>
      </p:graphicFrame>
    </p:spTree>
    <p:extLst>
      <p:ext uri="{BB962C8B-B14F-4D97-AF65-F5344CB8AC3E}">
        <p14:creationId xmlns:p14="http://schemas.microsoft.com/office/powerpoint/2010/main" val="159969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oAutofit/>
          </a:bodyPr>
          <a:lstStyle/>
          <a:p>
            <a:r>
              <a:rPr lang="en-GB" sz="2800" dirty="0"/>
              <a:t>Top postcodes to target beyond top 3 cities (if strategic opportunity arose)</a:t>
            </a:r>
          </a:p>
        </p:txBody>
      </p:sp>
      <p:sp>
        <p:nvSpPr>
          <p:cNvPr id="7" name="Rectangle 6">
            <a:extLst>
              <a:ext uri="{FF2B5EF4-FFF2-40B4-BE49-F238E27FC236}">
                <a16:creationId xmlns:a16="http://schemas.microsoft.com/office/drawing/2014/main" id="{8CB67202-8B2C-7049-6CF0-EA724B94E638}"/>
              </a:ext>
            </a:extLst>
          </p:cNvPr>
          <p:cNvSpPr/>
          <p:nvPr/>
        </p:nvSpPr>
        <p:spPr>
          <a:xfrm>
            <a:off x="1844856" y="6705599"/>
            <a:ext cx="2882537" cy="1506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Postcodes to target (by tiers)</a:t>
            </a:r>
          </a:p>
          <a:p>
            <a:r>
              <a:rPr lang="en-GB" dirty="0"/>
              <a:t>And what constitutes each tier</a:t>
            </a:r>
          </a:p>
          <a:p>
            <a:r>
              <a:rPr lang="en-GB" dirty="0"/>
              <a:t>Tomorrow</a:t>
            </a:r>
          </a:p>
          <a:p>
            <a:endParaRPr lang="en-GB" dirty="0"/>
          </a:p>
        </p:txBody>
      </p:sp>
      <p:graphicFrame>
        <p:nvGraphicFramePr>
          <p:cNvPr id="10" name="Table 9">
            <a:extLst>
              <a:ext uri="{FF2B5EF4-FFF2-40B4-BE49-F238E27FC236}">
                <a16:creationId xmlns:a16="http://schemas.microsoft.com/office/drawing/2014/main" id="{3FDD82AF-1977-C1C5-09D3-46EABC2A6D36}"/>
              </a:ext>
            </a:extLst>
          </p:cNvPr>
          <p:cNvGraphicFramePr>
            <a:graphicFrameLocks noGrp="1"/>
          </p:cNvGraphicFramePr>
          <p:nvPr>
            <p:extLst>
              <p:ext uri="{D42A27DB-BD31-4B8C-83A1-F6EECF244321}">
                <p14:modId xmlns:p14="http://schemas.microsoft.com/office/powerpoint/2010/main" val="403759204"/>
              </p:ext>
            </p:extLst>
          </p:nvPr>
        </p:nvGraphicFramePr>
        <p:xfrm>
          <a:off x="838199" y="1916113"/>
          <a:ext cx="3671889" cy="4079240"/>
        </p:xfrm>
        <a:graphic>
          <a:graphicData uri="http://schemas.openxmlformats.org/drawingml/2006/table">
            <a:tbl>
              <a:tblPr firstRow="1" bandRow="1">
                <a:tableStyleId>{5C22544A-7EE6-4342-B048-85BDC9FD1C3A}</a:tableStyleId>
              </a:tblPr>
              <a:tblGrid>
                <a:gridCol w="1223963">
                  <a:extLst>
                    <a:ext uri="{9D8B030D-6E8A-4147-A177-3AD203B41FA5}">
                      <a16:colId xmlns:a16="http://schemas.microsoft.com/office/drawing/2014/main" val="4294217972"/>
                    </a:ext>
                  </a:extLst>
                </a:gridCol>
                <a:gridCol w="1223963">
                  <a:extLst>
                    <a:ext uri="{9D8B030D-6E8A-4147-A177-3AD203B41FA5}">
                      <a16:colId xmlns:a16="http://schemas.microsoft.com/office/drawing/2014/main" val="947809757"/>
                    </a:ext>
                  </a:extLst>
                </a:gridCol>
                <a:gridCol w="1223963">
                  <a:extLst>
                    <a:ext uri="{9D8B030D-6E8A-4147-A177-3AD203B41FA5}">
                      <a16:colId xmlns:a16="http://schemas.microsoft.com/office/drawing/2014/main" val="3000388049"/>
                    </a:ext>
                  </a:extLst>
                </a:gridCol>
              </a:tblGrid>
              <a:tr h="370840">
                <a:tc>
                  <a:txBody>
                    <a:bodyPr/>
                    <a:lstStyle/>
                    <a:p>
                      <a:r>
                        <a:rPr lang="en-US" dirty="0"/>
                        <a:t>Postcode</a:t>
                      </a:r>
                    </a:p>
                  </a:txBody>
                  <a:tcPr>
                    <a:lnB w="38100" cmpd="sng">
                      <a:noFill/>
                    </a:lnB>
                  </a:tcPr>
                </a:tc>
                <a:tc>
                  <a:txBody>
                    <a:bodyPr/>
                    <a:lstStyle/>
                    <a:p>
                      <a:r>
                        <a:rPr lang="en-US" dirty="0"/>
                        <a:t>Propensity</a:t>
                      </a:r>
                    </a:p>
                  </a:txBody>
                  <a:tcPr>
                    <a:lnB w="38100" cmpd="sng">
                      <a:noFill/>
                    </a:lnB>
                  </a:tcPr>
                </a:tc>
                <a:tc>
                  <a:txBody>
                    <a:bodyPr/>
                    <a:lstStyle/>
                    <a:p>
                      <a:r>
                        <a:rPr lang="en-US" dirty="0"/>
                        <a:t>Tier</a:t>
                      </a:r>
                    </a:p>
                  </a:txBody>
                  <a:tcPr>
                    <a:lnB w="38100" cmpd="sng">
                      <a:noFill/>
                    </a:lnB>
                  </a:tcPr>
                </a:tc>
                <a:extLst>
                  <a:ext uri="{0D108BD9-81ED-4DB2-BD59-A6C34878D82A}">
                    <a16:rowId xmlns:a16="http://schemas.microsoft.com/office/drawing/2014/main" val="2761023940"/>
                  </a:ext>
                </a:extLst>
              </a:tr>
              <a:tr h="370840">
                <a:tc>
                  <a:txBody>
                    <a:bodyPr/>
                    <a:lstStyle/>
                    <a:p>
                      <a:r>
                        <a:rPr lang="en-US" dirty="0">
                          <a:solidFill>
                            <a:schemeClr val="bg1"/>
                          </a:solidFill>
                        </a:rPr>
                        <a:t>Brisbane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31865030"/>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771264471"/>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79725178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378593258"/>
                  </a:ext>
                </a:extLst>
              </a:tr>
              <a:tr h="370840">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extLst>
                  <a:ext uri="{0D108BD9-81ED-4DB2-BD59-A6C34878D82A}">
                    <a16:rowId xmlns:a16="http://schemas.microsoft.com/office/drawing/2014/main" val="1840296351"/>
                  </a:ext>
                </a:extLst>
              </a:tr>
              <a:tr h="370840">
                <a:tc>
                  <a:txBody>
                    <a:bodyPr/>
                    <a:lstStyle/>
                    <a:p>
                      <a:r>
                        <a:rPr lang="en-US" dirty="0">
                          <a:solidFill>
                            <a:schemeClr val="bg1"/>
                          </a:solidFill>
                        </a:rPr>
                        <a:t>Perth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88175921"/>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3559531748"/>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56195839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642833637"/>
                  </a:ext>
                </a:extLst>
              </a:tr>
              <a:tr h="370840">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593157788"/>
                  </a:ext>
                </a:extLst>
              </a:tr>
            </a:tbl>
          </a:graphicData>
        </a:graphic>
      </p:graphicFrame>
      <p:graphicFrame>
        <p:nvGraphicFramePr>
          <p:cNvPr id="3" name="Table 2">
            <a:extLst>
              <a:ext uri="{FF2B5EF4-FFF2-40B4-BE49-F238E27FC236}">
                <a16:creationId xmlns:a16="http://schemas.microsoft.com/office/drawing/2014/main" id="{4A35B51C-12E9-DEE1-17CA-B16E6939142A}"/>
              </a:ext>
            </a:extLst>
          </p:cNvPr>
          <p:cNvGraphicFramePr>
            <a:graphicFrameLocks noGrp="1"/>
          </p:cNvGraphicFramePr>
          <p:nvPr>
            <p:extLst>
              <p:ext uri="{D42A27DB-BD31-4B8C-83A1-F6EECF244321}">
                <p14:modId xmlns:p14="http://schemas.microsoft.com/office/powerpoint/2010/main" val="1405228677"/>
              </p:ext>
            </p:extLst>
          </p:nvPr>
        </p:nvGraphicFramePr>
        <p:xfrm>
          <a:off x="5062992" y="1916113"/>
          <a:ext cx="3671889" cy="4079240"/>
        </p:xfrm>
        <a:graphic>
          <a:graphicData uri="http://schemas.openxmlformats.org/drawingml/2006/table">
            <a:tbl>
              <a:tblPr firstRow="1" bandRow="1">
                <a:tableStyleId>{5C22544A-7EE6-4342-B048-85BDC9FD1C3A}</a:tableStyleId>
              </a:tblPr>
              <a:tblGrid>
                <a:gridCol w="1223963">
                  <a:extLst>
                    <a:ext uri="{9D8B030D-6E8A-4147-A177-3AD203B41FA5}">
                      <a16:colId xmlns:a16="http://schemas.microsoft.com/office/drawing/2014/main" val="4294217972"/>
                    </a:ext>
                  </a:extLst>
                </a:gridCol>
                <a:gridCol w="1223963">
                  <a:extLst>
                    <a:ext uri="{9D8B030D-6E8A-4147-A177-3AD203B41FA5}">
                      <a16:colId xmlns:a16="http://schemas.microsoft.com/office/drawing/2014/main" val="947809757"/>
                    </a:ext>
                  </a:extLst>
                </a:gridCol>
                <a:gridCol w="1223963">
                  <a:extLst>
                    <a:ext uri="{9D8B030D-6E8A-4147-A177-3AD203B41FA5}">
                      <a16:colId xmlns:a16="http://schemas.microsoft.com/office/drawing/2014/main" val="3000388049"/>
                    </a:ext>
                  </a:extLst>
                </a:gridCol>
              </a:tblGrid>
              <a:tr h="370840">
                <a:tc>
                  <a:txBody>
                    <a:bodyPr/>
                    <a:lstStyle/>
                    <a:p>
                      <a:r>
                        <a:rPr lang="en-US" dirty="0"/>
                        <a:t>Postcode</a:t>
                      </a:r>
                    </a:p>
                  </a:txBody>
                  <a:tcPr>
                    <a:lnB w="38100" cmpd="sng">
                      <a:noFill/>
                    </a:lnB>
                  </a:tcPr>
                </a:tc>
                <a:tc>
                  <a:txBody>
                    <a:bodyPr/>
                    <a:lstStyle/>
                    <a:p>
                      <a:r>
                        <a:rPr lang="en-US" dirty="0"/>
                        <a:t>Propensity</a:t>
                      </a:r>
                    </a:p>
                  </a:txBody>
                  <a:tcPr>
                    <a:lnB w="38100" cmpd="sng">
                      <a:noFill/>
                    </a:lnB>
                  </a:tcPr>
                </a:tc>
                <a:tc>
                  <a:txBody>
                    <a:bodyPr/>
                    <a:lstStyle/>
                    <a:p>
                      <a:r>
                        <a:rPr lang="en-US" dirty="0"/>
                        <a:t>Tier</a:t>
                      </a:r>
                    </a:p>
                  </a:txBody>
                  <a:tcPr>
                    <a:lnB w="38100" cmpd="sng">
                      <a:noFill/>
                    </a:lnB>
                  </a:tcPr>
                </a:tc>
                <a:extLst>
                  <a:ext uri="{0D108BD9-81ED-4DB2-BD59-A6C34878D82A}">
                    <a16:rowId xmlns:a16="http://schemas.microsoft.com/office/drawing/2014/main" val="2761023940"/>
                  </a:ext>
                </a:extLst>
              </a:tr>
              <a:tr h="370840">
                <a:tc>
                  <a:txBody>
                    <a:bodyPr/>
                    <a:lstStyle/>
                    <a:p>
                      <a:r>
                        <a:rPr lang="en-US" dirty="0">
                          <a:solidFill>
                            <a:schemeClr val="bg1"/>
                          </a:solidFill>
                        </a:rPr>
                        <a:t>Adelaide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31865030"/>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771264471"/>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79725178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378593258"/>
                  </a:ext>
                </a:extLst>
              </a:tr>
              <a:tr h="370840">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extLst>
                  <a:ext uri="{0D108BD9-81ED-4DB2-BD59-A6C34878D82A}">
                    <a16:rowId xmlns:a16="http://schemas.microsoft.com/office/drawing/2014/main" val="1840296351"/>
                  </a:ext>
                </a:extLst>
              </a:tr>
              <a:tr h="370840">
                <a:tc>
                  <a:txBody>
                    <a:bodyPr/>
                    <a:lstStyle/>
                    <a:p>
                      <a:r>
                        <a:rPr lang="en-US" dirty="0">
                          <a:solidFill>
                            <a:schemeClr val="bg1"/>
                          </a:solidFill>
                        </a:rPr>
                        <a:t>Gold Coast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88175921"/>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3559531748"/>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56195839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642833637"/>
                  </a:ext>
                </a:extLst>
              </a:tr>
              <a:tr h="370840">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593157788"/>
                  </a:ext>
                </a:extLst>
              </a:tr>
            </a:tbl>
          </a:graphicData>
        </a:graphic>
      </p:graphicFrame>
      <p:graphicFrame>
        <p:nvGraphicFramePr>
          <p:cNvPr id="4" name="Table 3">
            <a:extLst>
              <a:ext uri="{FF2B5EF4-FFF2-40B4-BE49-F238E27FC236}">
                <a16:creationId xmlns:a16="http://schemas.microsoft.com/office/drawing/2014/main" id="{684C11C0-0040-4FB2-8007-5719A85D1B9F}"/>
              </a:ext>
            </a:extLst>
          </p:cNvPr>
          <p:cNvGraphicFramePr>
            <a:graphicFrameLocks noGrp="1"/>
          </p:cNvGraphicFramePr>
          <p:nvPr>
            <p:extLst>
              <p:ext uri="{D42A27DB-BD31-4B8C-83A1-F6EECF244321}">
                <p14:modId xmlns:p14="http://schemas.microsoft.com/office/powerpoint/2010/main" val="1456571912"/>
              </p:ext>
            </p:extLst>
          </p:nvPr>
        </p:nvGraphicFramePr>
        <p:xfrm>
          <a:off x="7388180" y="1916113"/>
          <a:ext cx="3671889" cy="4348480"/>
        </p:xfrm>
        <a:graphic>
          <a:graphicData uri="http://schemas.openxmlformats.org/drawingml/2006/table">
            <a:tbl>
              <a:tblPr firstRow="1" bandRow="1">
                <a:tableStyleId>{5C22544A-7EE6-4342-B048-85BDC9FD1C3A}</a:tableStyleId>
              </a:tblPr>
              <a:tblGrid>
                <a:gridCol w="1223963">
                  <a:extLst>
                    <a:ext uri="{9D8B030D-6E8A-4147-A177-3AD203B41FA5}">
                      <a16:colId xmlns:a16="http://schemas.microsoft.com/office/drawing/2014/main" val="4294217972"/>
                    </a:ext>
                  </a:extLst>
                </a:gridCol>
                <a:gridCol w="1223963">
                  <a:extLst>
                    <a:ext uri="{9D8B030D-6E8A-4147-A177-3AD203B41FA5}">
                      <a16:colId xmlns:a16="http://schemas.microsoft.com/office/drawing/2014/main" val="947809757"/>
                    </a:ext>
                  </a:extLst>
                </a:gridCol>
                <a:gridCol w="1223963">
                  <a:extLst>
                    <a:ext uri="{9D8B030D-6E8A-4147-A177-3AD203B41FA5}">
                      <a16:colId xmlns:a16="http://schemas.microsoft.com/office/drawing/2014/main" val="3000388049"/>
                    </a:ext>
                  </a:extLst>
                </a:gridCol>
              </a:tblGrid>
              <a:tr h="370840">
                <a:tc>
                  <a:txBody>
                    <a:bodyPr/>
                    <a:lstStyle/>
                    <a:p>
                      <a:r>
                        <a:rPr lang="en-US" dirty="0"/>
                        <a:t>Postcode</a:t>
                      </a:r>
                    </a:p>
                  </a:txBody>
                  <a:tcPr>
                    <a:lnB w="38100" cmpd="sng">
                      <a:noFill/>
                    </a:lnB>
                  </a:tcPr>
                </a:tc>
                <a:tc>
                  <a:txBody>
                    <a:bodyPr/>
                    <a:lstStyle/>
                    <a:p>
                      <a:r>
                        <a:rPr lang="en-US" dirty="0"/>
                        <a:t>Propensity</a:t>
                      </a:r>
                    </a:p>
                  </a:txBody>
                  <a:tcPr>
                    <a:lnB w="38100" cmpd="sng">
                      <a:noFill/>
                    </a:lnB>
                  </a:tcPr>
                </a:tc>
                <a:tc>
                  <a:txBody>
                    <a:bodyPr/>
                    <a:lstStyle/>
                    <a:p>
                      <a:r>
                        <a:rPr lang="en-US" dirty="0"/>
                        <a:t>Tier</a:t>
                      </a:r>
                    </a:p>
                  </a:txBody>
                  <a:tcPr>
                    <a:lnB w="38100" cmpd="sng">
                      <a:noFill/>
                    </a:lnB>
                  </a:tcPr>
                </a:tc>
                <a:extLst>
                  <a:ext uri="{0D108BD9-81ED-4DB2-BD59-A6C34878D82A}">
                    <a16:rowId xmlns:a16="http://schemas.microsoft.com/office/drawing/2014/main" val="2761023940"/>
                  </a:ext>
                </a:extLst>
              </a:tr>
              <a:tr h="370840">
                <a:tc>
                  <a:txBody>
                    <a:bodyPr/>
                    <a:lstStyle/>
                    <a:p>
                      <a:r>
                        <a:rPr lang="en-US" dirty="0">
                          <a:solidFill>
                            <a:schemeClr val="bg1"/>
                          </a:solidFill>
                        </a:rPr>
                        <a:t>Hobart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31865030"/>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771264471"/>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79725178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378593258"/>
                  </a:ext>
                </a:extLst>
              </a:tr>
              <a:tr h="370840">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extLst>
                  <a:ext uri="{0D108BD9-81ED-4DB2-BD59-A6C34878D82A}">
                    <a16:rowId xmlns:a16="http://schemas.microsoft.com/office/drawing/2014/main" val="1840296351"/>
                  </a:ext>
                </a:extLst>
              </a:tr>
              <a:tr h="370840">
                <a:tc>
                  <a:txBody>
                    <a:bodyPr/>
                    <a:lstStyle/>
                    <a:p>
                      <a:r>
                        <a:rPr lang="en-US">
                          <a:solidFill>
                            <a:schemeClr val="bg1"/>
                          </a:solidFill>
                        </a:rPr>
                        <a:t>Sunshine Coast</a:t>
                      </a:r>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88175921"/>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3559531748"/>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56195839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642833637"/>
                  </a:ext>
                </a:extLst>
              </a:tr>
              <a:tr h="370840">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593157788"/>
                  </a:ext>
                </a:extLst>
              </a:tr>
            </a:tbl>
          </a:graphicData>
        </a:graphic>
      </p:graphicFrame>
    </p:spTree>
    <p:extLst>
      <p:ext uri="{BB962C8B-B14F-4D97-AF65-F5344CB8AC3E}">
        <p14:creationId xmlns:p14="http://schemas.microsoft.com/office/powerpoint/2010/main" val="2118039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6C635-BEF1-B0B8-D89C-6F3E80E2C101}"/>
              </a:ext>
            </a:extLst>
          </p:cNvPr>
          <p:cNvSpPr>
            <a:spLocks noGrp="1"/>
          </p:cNvSpPr>
          <p:nvPr>
            <p:ph type="title"/>
          </p:nvPr>
        </p:nvSpPr>
        <p:spPr/>
        <p:txBody>
          <a:bodyPr/>
          <a:lstStyle/>
          <a:p>
            <a:r>
              <a:rPr lang="en-GB" dirty="0"/>
              <a:t>Appendices</a:t>
            </a:r>
          </a:p>
        </p:txBody>
      </p:sp>
      <p:sp>
        <p:nvSpPr>
          <p:cNvPr id="4" name="Text Placeholder 3">
            <a:extLst>
              <a:ext uri="{FF2B5EF4-FFF2-40B4-BE49-F238E27FC236}">
                <a16:creationId xmlns:a16="http://schemas.microsoft.com/office/drawing/2014/main" id="{3FED8C12-E01F-7ADA-40B5-C827EEB3520C}"/>
              </a:ext>
            </a:extLst>
          </p:cNvPr>
          <p:cNvSpPr>
            <a:spLocks noGrp="1"/>
          </p:cNvSpPr>
          <p:nvPr>
            <p:ph type="body" idx="1"/>
          </p:nvPr>
        </p:nvSpPr>
        <p:spPr/>
        <p:txBody>
          <a:bodyPr/>
          <a:lstStyle/>
          <a:p>
            <a:r>
              <a:rPr lang="en-GB" dirty="0"/>
              <a:t>METRO AREA DASHBOARDS</a:t>
            </a:r>
          </a:p>
        </p:txBody>
      </p:sp>
    </p:spTree>
    <p:extLst>
      <p:ext uri="{BB962C8B-B14F-4D97-AF65-F5344CB8AC3E}">
        <p14:creationId xmlns:p14="http://schemas.microsoft.com/office/powerpoint/2010/main" val="199087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BEEE4-7A49-A5DC-00DE-DDEEEDEB95AE}"/>
              </a:ext>
            </a:extLst>
          </p:cNvPr>
          <p:cNvPicPr>
            <a:picLocks noChangeAspect="1"/>
          </p:cNvPicPr>
          <p:nvPr/>
        </p:nvPicPr>
        <p:blipFill>
          <a:blip r:embed="rId2"/>
          <a:stretch>
            <a:fillRect/>
          </a:stretch>
        </p:blipFill>
        <p:spPr>
          <a:xfrm>
            <a:off x="940038" y="900458"/>
            <a:ext cx="7259082" cy="5836095"/>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ACT</a:t>
            </a:r>
          </a:p>
        </p:txBody>
      </p:sp>
      <p:sp>
        <p:nvSpPr>
          <p:cNvPr id="2" name="TextBox 1">
            <a:extLst>
              <a:ext uri="{FF2B5EF4-FFF2-40B4-BE49-F238E27FC236}">
                <a16:creationId xmlns:a16="http://schemas.microsoft.com/office/drawing/2014/main" id="{97E9AC2D-CA19-B774-B971-3BCFBE7EA466}"/>
              </a:ext>
            </a:extLst>
          </p:cNvPr>
          <p:cNvSpPr txBox="1"/>
          <p:nvPr/>
        </p:nvSpPr>
        <p:spPr>
          <a:xfrm>
            <a:off x="9740900" y="2019300"/>
            <a:ext cx="1555750" cy="4524315"/>
          </a:xfrm>
          <a:prstGeom prst="rect">
            <a:avLst/>
          </a:prstGeom>
          <a:noFill/>
        </p:spPr>
        <p:txBody>
          <a:bodyPr wrap="square" rtlCol="0">
            <a:spAutoFit/>
          </a:bodyPr>
          <a:lstStyle/>
          <a:p>
            <a:r>
              <a:rPr lang="en-GB" dirty="0"/>
              <a:t>All scales represent positive relationship between size/</a:t>
            </a:r>
            <a:r>
              <a:rPr lang="en-GB" dirty="0" err="1"/>
              <a:t>color</a:t>
            </a:r>
            <a:r>
              <a:rPr lang="en-GB" dirty="0"/>
              <a:t> intensity and metric. For individual metro areas, scales are relative to other suburbs in the same metro area only</a:t>
            </a:r>
          </a:p>
        </p:txBody>
      </p:sp>
    </p:spTree>
    <p:extLst>
      <p:ext uri="{BB962C8B-B14F-4D97-AF65-F5344CB8AC3E}">
        <p14:creationId xmlns:p14="http://schemas.microsoft.com/office/powerpoint/2010/main" val="982697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A30236-926B-AEED-171C-96ABBC98CA90}"/>
              </a:ext>
            </a:extLst>
          </p:cNvPr>
          <p:cNvPicPr>
            <a:picLocks noChangeAspect="1"/>
          </p:cNvPicPr>
          <p:nvPr/>
        </p:nvPicPr>
        <p:blipFill>
          <a:blip r:embed="rId2"/>
          <a:stretch>
            <a:fillRect/>
          </a:stretch>
        </p:blipFill>
        <p:spPr>
          <a:xfrm>
            <a:off x="940039" y="900458"/>
            <a:ext cx="7264162" cy="5808382"/>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Adelaide</a:t>
            </a:r>
          </a:p>
        </p:txBody>
      </p:sp>
    </p:spTree>
    <p:extLst>
      <p:ext uri="{BB962C8B-B14F-4D97-AF65-F5344CB8AC3E}">
        <p14:creationId xmlns:p14="http://schemas.microsoft.com/office/powerpoint/2010/main" val="1440655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CEB48-133F-0D17-B7E9-760B41508E22}"/>
              </a:ext>
            </a:extLst>
          </p:cNvPr>
          <p:cNvPicPr>
            <a:picLocks noChangeAspect="1"/>
          </p:cNvPicPr>
          <p:nvPr/>
        </p:nvPicPr>
        <p:blipFill>
          <a:blip r:embed="rId2"/>
          <a:stretch>
            <a:fillRect/>
          </a:stretch>
        </p:blipFill>
        <p:spPr>
          <a:xfrm>
            <a:off x="940039" y="900458"/>
            <a:ext cx="7264162" cy="5790753"/>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Brisbane</a:t>
            </a:r>
          </a:p>
        </p:txBody>
      </p:sp>
    </p:spTree>
    <p:extLst>
      <p:ext uri="{BB962C8B-B14F-4D97-AF65-F5344CB8AC3E}">
        <p14:creationId xmlns:p14="http://schemas.microsoft.com/office/powerpoint/2010/main" val="3836683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22FFC3-B6FC-3B04-8B1F-981CA55B19B5}"/>
              </a:ext>
            </a:extLst>
          </p:cNvPr>
          <p:cNvPicPr>
            <a:picLocks noChangeAspect="1"/>
          </p:cNvPicPr>
          <p:nvPr/>
        </p:nvPicPr>
        <p:blipFill>
          <a:blip r:embed="rId2"/>
          <a:stretch>
            <a:fillRect/>
          </a:stretch>
        </p:blipFill>
        <p:spPr>
          <a:xfrm>
            <a:off x="940038" y="900458"/>
            <a:ext cx="7271311" cy="5794959"/>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Melbourne</a:t>
            </a:r>
          </a:p>
        </p:txBody>
      </p:sp>
    </p:spTree>
    <p:extLst>
      <p:ext uri="{BB962C8B-B14F-4D97-AF65-F5344CB8AC3E}">
        <p14:creationId xmlns:p14="http://schemas.microsoft.com/office/powerpoint/2010/main" val="1997380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FBDCF-C41C-19F7-C07E-75D9877A0795}"/>
              </a:ext>
            </a:extLst>
          </p:cNvPr>
          <p:cNvPicPr>
            <a:picLocks noChangeAspect="1"/>
          </p:cNvPicPr>
          <p:nvPr/>
        </p:nvPicPr>
        <p:blipFill>
          <a:blip r:embed="rId2"/>
          <a:stretch>
            <a:fillRect/>
          </a:stretch>
        </p:blipFill>
        <p:spPr>
          <a:xfrm>
            <a:off x="940039" y="900458"/>
            <a:ext cx="7264162" cy="5789261"/>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Perth</a:t>
            </a:r>
          </a:p>
        </p:txBody>
      </p:sp>
    </p:spTree>
    <p:extLst>
      <p:ext uri="{BB962C8B-B14F-4D97-AF65-F5344CB8AC3E}">
        <p14:creationId xmlns:p14="http://schemas.microsoft.com/office/powerpoint/2010/main" val="871393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ormAutofit/>
          </a:bodyPr>
          <a:lstStyle/>
          <a:p>
            <a:r>
              <a:rPr lang="en-GB" sz="3600" dirty="0"/>
              <a:t>What do we mean by propensity?</a:t>
            </a:r>
          </a:p>
        </p:txBody>
      </p:sp>
      <p:sp>
        <p:nvSpPr>
          <p:cNvPr id="4" name="TextBox 3">
            <a:extLst>
              <a:ext uri="{FF2B5EF4-FFF2-40B4-BE49-F238E27FC236}">
                <a16:creationId xmlns:a16="http://schemas.microsoft.com/office/drawing/2014/main" id="{D64A77CA-AD02-B212-D3B4-CBD921EF9D9D}"/>
              </a:ext>
            </a:extLst>
          </p:cNvPr>
          <p:cNvSpPr txBox="1"/>
          <p:nvPr/>
        </p:nvSpPr>
        <p:spPr>
          <a:xfrm>
            <a:off x="838199" y="1903319"/>
            <a:ext cx="6993468" cy="923330"/>
          </a:xfrm>
          <a:prstGeom prst="rect">
            <a:avLst/>
          </a:prstGeom>
          <a:noFill/>
        </p:spPr>
        <p:txBody>
          <a:bodyPr wrap="square" rtlCol="0">
            <a:spAutoFit/>
          </a:bodyPr>
          <a:lstStyle/>
          <a:p>
            <a:r>
              <a:rPr lang="en-GB" dirty="0">
                <a:latin typeface="Avenir Next LT Pro Light" panose="020B0304020202020204" pitchFamily="34" charset="0"/>
              </a:rPr>
              <a:t>Throughout this work we use the term propensity to denote ‘the modelled “likelihood” of a customer to purchase a vehicle from the ID series’ </a:t>
            </a:r>
            <a:r>
              <a:rPr lang="en-GB" baseline="30000" dirty="0">
                <a:latin typeface="Avenir Next LT Pro Light" panose="020B0304020202020204" pitchFamily="34" charset="0"/>
              </a:rPr>
              <a:t>1</a:t>
            </a:r>
          </a:p>
        </p:txBody>
      </p:sp>
      <p:sp>
        <p:nvSpPr>
          <p:cNvPr id="5" name="TextBox 4">
            <a:extLst>
              <a:ext uri="{FF2B5EF4-FFF2-40B4-BE49-F238E27FC236}">
                <a16:creationId xmlns:a16="http://schemas.microsoft.com/office/drawing/2014/main" id="{F64550EA-645C-DFC6-F26A-B5DD7A777573}"/>
              </a:ext>
            </a:extLst>
          </p:cNvPr>
          <p:cNvSpPr txBox="1"/>
          <p:nvPr/>
        </p:nvSpPr>
        <p:spPr>
          <a:xfrm>
            <a:off x="838200" y="6457890"/>
            <a:ext cx="6900333" cy="400110"/>
          </a:xfrm>
          <a:prstGeom prst="rect">
            <a:avLst/>
          </a:prstGeom>
          <a:noFill/>
        </p:spPr>
        <p:txBody>
          <a:bodyPr wrap="square" rtlCol="0">
            <a:spAutoFit/>
          </a:bodyPr>
          <a:lstStyle/>
          <a:p>
            <a:pPr marL="228600" indent="-228600">
              <a:buAutoNum type="arabicParenBoth"/>
            </a:pPr>
            <a:r>
              <a:rPr lang="en-GB" sz="1000" dirty="0">
                <a:solidFill>
                  <a:schemeClr val="tx1">
                    <a:lumMod val="60000"/>
                    <a:lumOff val="40000"/>
                  </a:schemeClr>
                </a:solidFill>
                <a:latin typeface="Avenir Next LT Pro Light" panose="020B0304020202020204" pitchFamily="34" charset="0"/>
              </a:rPr>
              <a:t>No consideration has been made to distinguish buyers of these two EPVs</a:t>
            </a:r>
          </a:p>
          <a:p>
            <a:pPr marL="228600" indent="-228600">
              <a:buAutoNum type="arabicParenBoth"/>
            </a:pPr>
            <a:r>
              <a:rPr lang="en-GB" sz="1000" dirty="0">
                <a:solidFill>
                  <a:schemeClr val="tx1">
                    <a:lumMod val="60000"/>
                    <a:lumOff val="40000"/>
                  </a:schemeClr>
                </a:solidFill>
                <a:latin typeface="Avenir Next LT Pro Light" panose="020B0304020202020204" pitchFamily="34" charset="0"/>
              </a:rPr>
              <a:t>Expressed as a % of total light vehicles on the road</a:t>
            </a:r>
          </a:p>
        </p:txBody>
      </p:sp>
      <p:grpSp>
        <p:nvGrpSpPr>
          <p:cNvPr id="20" name="Group 19">
            <a:extLst>
              <a:ext uri="{FF2B5EF4-FFF2-40B4-BE49-F238E27FC236}">
                <a16:creationId xmlns:a16="http://schemas.microsoft.com/office/drawing/2014/main" id="{4A58C7DF-0124-6619-2C66-B8D92BF6FF32}"/>
              </a:ext>
            </a:extLst>
          </p:cNvPr>
          <p:cNvGrpSpPr/>
          <p:nvPr/>
        </p:nvGrpSpPr>
        <p:grpSpPr>
          <a:xfrm>
            <a:off x="838200" y="2997768"/>
            <a:ext cx="6834505" cy="1015663"/>
            <a:chOff x="5571570" y="3412570"/>
            <a:chExt cx="6489243" cy="1015663"/>
          </a:xfrm>
        </p:grpSpPr>
        <p:sp>
          <p:nvSpPr>
            <p:cNvPr id="6" name="TextBox 5">
              <a:extLst>
                <a:ext uri="{FF2B5EF4-FFF2-40B4-BE49-F238E27FC236}">
                  <a16:creationId xmlns:a16="http://schemas.microsoft.com/office/drawing/2014/main" id="{F5EDA0AD-055D-035B-EA11-FE2F3D99156D}"/>
                </a:ext>
              </a:extLst>
            </p:cNvPr>
            <p:cNvSpPr txBox="1"/>
            <p:nvPr/>
          </p:nvSpPr>
          <p:spPr>
            <a:xfrm>
              <a:off x="10680746" y="3412570"/>
              <a:ext cx="1380067" cy="1015663"/>
            </a:xfrm>
            <a:prstGeom prst="rect">
              <a:avLst/>
            </a:prstGeom>
            <a:noFill/>
          </p:spPr>
          <p:txBody>
            <a:bodyPr wrap="square" rtlCol="0">
              <a:spAutoFit/>
            </a:bodyPr>
            <a:lstStyle/>
            <a:p>
              <a:pPr algn="ctr"/>
              <a:r>
                <a:rPr lang="en-US" sz="2000" dirty="0">
                  <a:latin typeface="Avenir Next Medium" panose="020B0503020202020204" pitchFamily="34" charset="0"/>
                </a:rPr>
                <a:t>ID. Series propensity</a:t>
              </a:r>
            </a:p>
          </p:txBody>
        </p:sp>
        <p:sp>
          <p:nvSpPr>
            <p:cNvPr id="7" name="TextBox 6">
              <a:extLst>
                <a:ext uri="{FF2B5EF4-FFF2-40B4-BE49-F238E27FC236}">
                  <a16:creationId xmlns:a16="http://schemas.microsoft.com/office/drawing/2014/main" id="{11A44732-86B0-1C4C-EFD1-E513F02FC9D1}"/>
                </a:ext>
              </a:extLst>
            </p:cNvPr>
            <p:cNvSpPr txBox="1"/>
            <p:nvPr/>
          </p:nvSpPr>
          <p:spPr>
            <a:xfrm>
              <a:off x="10282812" y="3551069"/>
              <a:ext cx="397934" cy="400110"/>
            </a:xfrm>
            <a:prstGeom prst="rect">
              <a:avLst/>
            </a:prstGeom>
            <a:noFill/>
          </p:spPr>
          <p:txBody>
            <a:bodyPr wrap="square" rtlCol="0">
              <a:spAutoFit/>
            </a:bodyPr>
            <a:lstStyle/>
            <a:p>
              <a:pPr algn="ctr"/>
              <a:r>
                <a:rPr lang="en-US" sz="2000" dirty="0">
                  <a:latin typeface="Avenir Next Medium" panose="020B0503020202020204" pitchFamily="34" charset="0"/>
                </a:rPr>
                <a:t>=</a:t>
              </a:r>
            </a:p>
          </p:txBody>
        </p:sp>
        <p:sp>
          <p:nvSpPr>
            <p:cNvPr id="8" name="TextBox 7">
              <a:extLst>
                <a:ext uri="{FF2B5EF4-FFF2-40B4-BE49-F238E27FC236}">
                  <a16:creationId xmlns:a16="http://schemas.microsoft.com/office/drawing/2014/main" id="{9776AFF0-94C4-F7AF-FB4B-EC71E86E2E27}"/>
                </a:ext>
              </a:extLst>
            </p:cNvPr>
            <p:cNvSpPr txBox="1"/>
            <p:nvPr/>
          </p:nvSpPr>
          <p:spPr>
            <a:xfrm>
              <a:off x="5571570" y="3565538"/>
              <a:ext cx="1583288" cy="400110"/>
            </a:xfrm>
            <a:prstGeom prst="rect">
              <a:avLst/>
            </a:prstGeom>
            <a:noFill/>
          </p:spPr>
          <p:txBody>
            <a:bodyPr wrap="square" rtlCol="0">
              <a:spAutoFit/>
            </a:bodyPr>
            <a:lstStyle/>
            <a:p>
              <a:pPr algn="ctr"/>
              <a:r>
                <a:rPr lang="en-US" sz="2000" dirty="0">
                  <a:latin typeface="Avenir Next Medium" panose="020B0503020202020204" pitchFamily="34" charset="0"/>
                </a:rPr>
                <a:t>EV pen. </a:t>
              </a:r>
              <a:r>
                <a:rPr lang="en-GB" baseline="30000" dirty="0">
                  <a:latin typeface="Avenir Next LT Pro Light" panose="020B0304020202020204" pitchFamily="34" charset="0"/>
                </a:rPr>
                <a:t>2</a:t>
              </a:r>
              <a:r>
                <a:rPr lang="en-US" sz="2000" dirty="0">
                  <a:latin typeface="Avenir Next Medium" panose="020B0503020202020204" pitchFamily="34" charset="0"/>
                </a:rPr>
                <a:t> </a:t>
              </a:r>
            </a:p>
          </p:txBody>
        </p:sp>
        <p:sp>
          <p:nvSpPr>
            <p:cNvPr id="9" name="TextBox 8">
              <a:extLst>
                <a:ext uri="{FF2B5EF4-FFF2-40B4-BE49-F238E27FC236}">
                  <a16:creationId xmlns:a16="http://schemas.microsoft.com/office/drawing/2014/main" id="{BB9ECB4A-76C1-60E6-795D-8E4283798332}"/>
                </a:ext>
              </a:extLst>
            </p:cNvPr>
            <p:cNvSpPr txBox="1"/>
            <p:nvPr/>
          </p:nvSpPr>
          <p:spPr>
            <a:xfrm>
              <a:off x="7330477" y="3429049"/>
              <a:ext cx="1486460" cy="707886"/>
            </a:xfrm>
            <a:prstGeom prst="rect">
              <a:avLst/>
            </a:prstGeom>
            <a:noFill/>
          </p:spPr>
          <p:txBody>
            <a:bodyPr wrap="square" rtlCol="0">
              <a:spAutoFit/>
            </a:bodyPr>
            <a:lstStyle/>
            <a:p>
              <a:pPr algn="ctr"/>
              <a:r>
                <a:rPr lang="en-US" sz="2000" dirty="0">
                  <a:latin typeface="Avenir Next Medium" panose="020B0503020202020204" pitchFamily="34" charset="0"/>
                </a:rPr>
                <a:t>Past VW ownership </a:t>
              </a:r>
              <a:r>
                <a:rPr lang="en-GB" baseline="30000" dirty="0">
                  <a:latin typeface="Avenir Next LT Pro Light" panose="020B0304020202020204" pitchFamily="34" charset="0"/>
                </a:rPr>
                <a:t>2</a:t>
              </a:r>
              <a:endParaRPr lang="en-US" sz="2000" dirty="0">
                <a:latin typeface="Avenir Next Medium" panose="020B0503020202020204" pitchFamily="34" charset="0"/>
              </a:endParaRPr>
            </a:p>
          </p:txBody>
        </p:sp>
        <p:sp>
          <p:nvSpPr>
            <p:cNvPr id="10" name="TextBox 9">
              <a:extLst>
                <a:ext uri="{FF2B5EF4-FFF2-40B4-BE49-F238E27FC236}">
                  <a16:creationId xmlns:a16="http://schemas.microsoft.com/office/drawing/2014/main" id="{14421869-7D94-6CC2-601B-5547C0CF7917}"/>
                </a:ext>
              </a:extLst>
            </p:cNvPr>
            <p:cNvSpPr txBox="1"/>
            <p:nvPr/>
          </p:nvSpPr>
          <p:spPr>
            <a:xfrm>
              <a:off x="9003450" y="3412570"/>
              <a:ext cx="1342169" cy="707886"/>
            </a:xfrm>
            <a:prstGeom prst="rect">
              <a:avLst/>
            </a:prstGeom>
            <a:noFill/>
          </p:spPr>
          <p:txBody>
            <a:bodyPr wrap="square" rtlCol="0">
              <a:spAutoFit/>
            </a:bodyPr>
            <a:lstStyle/>
            <a:p>
              <a:pPr algn="ctr"/>
              <a:r>
                <a:rPr lang="en-US" sz="2000" dirty="0">
                  <a:latin typeface="Avenir Next Medium" panose="020B0503020202020204" pitchFamily="34" charset="0"/>
                </a:rPr>
                <a:t>ID.4 and ID.5 RYIs </a:t>
              </a:r>
              <a:r>
                <a:rPr lang="en-GB" baseline="30000" dirty="0">
                  <a:latin typeface="Avenir Next LT Pro Light" panose="020B0304020202020204" pitchFamily="34" charset="0"/>
                </a:rPr>
                <a:t>3</a:t>
              </a:r>
              <a:endParaRPr lang="en-US" sz="2000" dirty="0">
                <a:latin typeface="Avenir Next Medium" panose="020B0503020202020204" pitchFamily="34" charset="0"/>
              </a:endParaRPr>
            </a:p>
          </p:txBody>
        </p:sp>
        <p:sp>
          <p:nvSpPr>
            <p:cNvPr id="11" name="TextBox 10">
              <a:extLst>
                <a:ext uri="{FF2B5EF4-FFF2-40B4-BE49-F238E27FC236}">
                  <a16:creationId xmlns:a16="http://schemas.microsoft.com/office/drawing/2014/main" id="{EF05767D-3228-1669-119C-21954A9C1DFF}"/>
                </a:ext>
              </a:extLst>
            </p:cNvPr>
            <p:cNvSpPr txBox="1"/>
            <p:nvPr/>
          </p:nvSpPr>
          <p:spPr>
            <a:xfrm>
              <a:off x="7037715" y="3551069"/>
              <a:ext cx="397934" cy="400110"/>
            </a:xfrm>
            <a:prstGeom prst="rect">
              <a:avLst/>
            </a:prstGeom>
            <a:noFill/>
          </p:spPr>
          <p:txBody>
            <a:bodyPr wrap="square" rtlCol="0">
              <a:spAutoFit/>
            </a:bodyPr>
            <a:lstStyle/>
            <a:p>
              <a:pPr algn="ctr"/>
              <a:r>
                <a:rPr lang="en-US" sz="2000" dirty="0">
                  <a:latin typeface="Avenir Next Ultra Light" panose="020B0203020202020204" pitchFamily="34" charset="77"/>
                </a:rPr>
                <a:t>x</a:t>
              </a:r>
            </a:p>
          </p:txBody>
        </p:sp>
        <p:sp>
          <p:nvSpPr>
            <p:cNvPr id="12" name="TextBox 11">
              <a:extLst>
                <a:ext uri="{FF2B5EF4-FFF2-40B4-BE49-F238E27FC236}">
                  <a16:creationId xmlns:a16="http://schemas.microsoft.com/office/drawing/2014/main" id="{96CF45E2-E908-3787-1294-17B04DDC0B82}"/>
                </a:ext>
              </a:extLst>
            </p:cNvPr>
            <p:cNvSpPr txBox="1"/>
            <p:nvPr/>
          </p:nvSpPr>
          <p:spPr>
            <a:xfrm>
              <a:off x="8703778" y="3551069"/>
              <a:ext cx="397934" cy="400110"/>
            </a:xfrm>
            <a:prstGeom prst="rect">
              <a:avLst/>
            </a:prstGeom>
            <a:noFill/>
          </p:spPr>
          <p:txBody>
            <a:bodyPr wrap="square" rtlCol="0">
              <a:spAutoFit/>
            </a:bodyPr>
            <a:lstStyle/>
            <a:p>
              <a:pPr algn="ctr"/>
              <a:r>
                <a:rPr lang="en-US" sz="2000" dirty="0">
                  <a:latin typeface="Avenir Next Ultra Light" panose="020B0203020202020204" pitchFamily="34" charset="77"/>
                </a:rPr>
                <a:t>x</a:t>
              </a:r>
            </a:p>
          </p:txBody>
        </p:sp>
      </p:grpSp>
      <p:sp>
        <p:nvSpPr>
          <p:cNvPr id="21" name="TextBox 20">
            <a:extLst>
              <a:ext uri="{FF2B5EF4-FFF2-40B4-BE49-F238E27FC236}">
                <a16:creationId xmlns:a16="http://schemas.microsoft.com/office/drawing/2014/main" id="{78D927C0-AD1D-01BA-447B-5CF21CE96F83}"/>
              </a:ext>
            </a:extLst>
          </p:cNvPr>
          <p:cNvSpPr txBox="1"/>
          <p:nvPr/>
        </p:nvSpPr>
        <p:spPr>
          <a:xfrm>
            <a:off x="839789" y="4291350"/>
            <a:ext cx="6991878" cy="1200329"/>
          </a:xfrm>
          <a:prstGeom prst="rect">
            <a:avLst/>
          </a:prstGeom>
          <a:noFill/>
        </p:spPr>
        <p:txBody>
          <a:bodyPr wrap="square" rtlCol="0">
            <a:spAutoFit/>
          </a:bodyPr>
          <a:lstStyle/>
          <a:p>
            <a:r>
              <a:rPr lang="en-GB" dirty="0">
                <a:latin typeface="Avenir Next LT Pro Light" panose="020B0304020202020204" pitchFamily="34" charset="0"/>
              </a:rPr>
              <a:t>Propensity is calculated at the postcode level – the lowest level of granularity available to us (to maximise the value of targeting) whilst leveraging free, publicly available datasets, and ensuring coverage beyond Volkswagen’s known audience.</a:t>
            </a:r>
            <a:endParaRPr lang="en-GB" sz="1800" dirty="0">
              <a:latin typeface="Avenir Next LT Pro Light" panose="020B0304020202020204" pitchFamily="34" charset="0"/>
            </a:endParaRPr>
          </a:p>
        </p:txBody>
      </p:sp>
      <p:cxnSp>
        <p:nvCxnSpPr>
          <p:cNvPr id="23" name="Straight Connector 22">
            <a:extLst>
              <a:ext uri="{FF2B5EF4-FFF2-40B4-BE49-F238E27FC236}">
                <a16:creationId xmlns:a16="http://schemas.microsoft.com/office/drawing/2014/main" id="{F8C2B9FA-EEFD-257D-859C-875DEB86CC1D}"/>
              </a:ext>
            </a:extLst>
          </p:cNvPr>
          <p:cNvCxnSpPr>
            <a:cxnSpLocks/>
          </p:cNvCxnSpPr>
          <p:nvPr/>
        </p:nvCxnSpPr>
        <p:spPr>
          <a:xfrm>
            <a:off x="1168400" y="3722133"/>
            <a:ext cx="999067" cy="0"/>
          </a:xfrm>
          <a:prstGeom prst="line">
            <a:avLst/>
          </a:prstGeom>
          <a:ln w="19050">
            <a:solidFill>
              <a:srgbClr val="00AA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332CBF-3B10-FF74-4DBE-D36E107EA4AB}"/>
              </a:ext>
            </a:extLst>
          </p:cNvPr>
          <p:cNvCxnSpPr>
            <a:cxnSpLocks/>
          </p:cNvCxnSpPr>
          <p:nvPr/>
        </p:nvCxnSpPr>
        <p:spPr>
          <a:xfrm>
            <a:off x="2801458" y="3722133"/>
            <a:ext cx="1335600" cy="0"/>
          </a:xfrm>
          <a:prstGeom prst="line">
            <a:avLst/>
          </a:prstGeom>
          <a:ln w="1905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2127B6-F919-391C-42BA-6E0FEB8B0BBD}"/>
              </a:ext>
            </a:extLst>
          </p:cNvPr>
          <p:cNvCxnSpPr>
            <a:cxnSpLocks/>
          </p:cNvCxnSpPr>
          <p:nvPr/>
        </p:nvCxnSpPr>
        <p:spPr>
          <a:xfrm>
            <a:off x="4550173" y="3722133"/>
            <a:ext cx="1185465" cy="0"/>
          </a:xfrm>
          <a:prstGeom prst="line">
            <a:avLst/>
          </a:prstGeom>
          <a:ln w="19050">
            <a:solidFill>
              <a:srgbClr val="6D1C9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A68DA68-CC84-15DB-97B7-6F436D6C5DA1}"/>
              </a:ext>
            </a:extLst>
          </p:cNvPr>
          <p:cNvCxnSpPr>
            <a:cxnSpLocks/>
          </p:cNvCxnSpPr>
          <p:nvPr/>
        </p:nvCxnSpPr>
        <p:spPr>
          <a:xfrm>
            <a:off x="6324672" y="3722587"/>
            <a:ext cx="1227595" cy="0"/>
          </a:xfrm>
          <a:prstGeom prst="line">
            <a:avLst/>
          </a:prstGeom>
          <a:ln w="19050">
            <a:solidFill>
              <a:srgbClr val="55AA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347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5C709-D45B-1234-256C-19631E48F6BA}"/>
              </a:ext>
            </a:extLst>
          </p:cNvPr>
          <p:cNvPicPr>
            <a:picLocks noChangeAspect="1"/>
          </p:cNvPicPr>
          <p:nvPr/>
        </p:nvPicPr>
        <p:blipFill>
          <a:blip r:embed="rId2"/>
          <a:stretch>
            <a:fillRect/>
          </a:stretch>
        </p:blipFill>
        <p:spPr>
          <a:xfrm>
            <a:off x="940038" y="900458"/>
            <a:ext cx="7249805" cy="5830725"/>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Sydney</a:t>
            </a:r>
          </a:p>
        </p:txBody>
      </p:sp>
    </p:spTree>
    <p:extLst>
      <p:ext uri="{BB962C8B-B14F-4D97-AF65-F5344CB8AC3E}">
        <p14:creationId xmlns:p14="http://schemas.microsoft.com/office/powerpoint/2010/main" val="4121093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6C635-BEF1-B0B8-D89C-6F3E80E2C101}"/>
              </a:ext>
            </a:extLst>
          </p:cNvPr>
          <p:cNvSpPr>
            <a:spLocks noGrp="1"/>
          </p:cNvSpPr>
          <p:nvPr>
            <p:ph type="title"/>
          </p:nvPr>
        </p:nvSpPr>
        <p:spPr/>
        <p:txBody>
          <a:bodyPr/>
          <a:lstStyle/>
          <a:p>
            <a:r>
              <a:rPr lang="en-GB" dirty="0"/>
              <a:t>Appendices</a:t>
            </a:r>
          </a:p>
        </p:txBody>
      </p:sp>
      <p:sp>
        <p:nvSpPr>
          <p:cNvPr id="4" name="Text Placeholder 3">
            <a:extLst>
              <a:ext uri="{FF2B5EF4-FFF2-40B4-BE49-F238E27FC236}">
                <a16:creationId xmlns:a16="http://schemas.microsoft.com/office/drawing/2014/main" id="{3FED8C12-E01F-7ADA-40B5-C827EEB3520C}"/>
              </a:ext>
            </a:extLst>
          </p:cNvPr>
          <p:cNvSpPr>
            <a:spLocks noGrp="1"/>
          </p:cNvSpPr>
          <p:nvPr>
            <p:ph type="body" idx="1"/>
          </p:nvPr>
        </p:nvSpPr>
        <p:spPr/>
        <p:txBody>
          <a:bodyPr/>
          <a:lstStyle/>
          <a:p>
            <a:r>
              <a:rPr lang="en-GB" dirty="0"/>
              <a:t>DOCUMENTATION</a:t>
            </a:r>
          </a:p>
        </p:txBody>
      </p:sp>
    </p:spTree>
    <p:extLst>
      <p:ext uri="{BB962C8B-B14F-4D97-AF65-F5344CB8AC3E}">
        <p14:creationId xmlns:p14="http://schemas.microsoft.com/office/powerpoint/2010/main" val="3013999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3"/>
            <a:ext cx="6095724" cy="1523398"/>
          </a:xfrm>
        </p:spPr>
        <p:txBody>
          <a:bodyPr>
            <a:normAutofit fontScale="90000"/>
          </a:bodyPr>
          <a:lstStyle/>
          <a:p>
            <a:r>
              <a:rPr lang="en-US" dirty="0"/>
              <a:t>Our Data Structure	</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8" y="1944414"/>
            <a:ext cx="7769227" cy="3499123"/>
          </a:xfrm>
        </p:spPr>
        <p:txBody>
          <a:bodyPr vert="horz" lIns="91440" tIns="45720" rIns="91440" bIns="45720" rtlCol="0" anchor="t">
            <a:normAutofit/>
          </a:bodyPr>
          <a:lstStyle/>
          <a:p>
            <a:pPr>
              <a:lnSpc>
                <a:spcPct val="110000"/>
              </a:lnSpc>
            </a:pPr>
            <a:r>
              <a:rPr lang="en-US" sz="2000" b="0" dirty="0">
                <a:latin typeface="Avenir Next" panose="020B0503020202020204" pitchFamily="34" charset="0"/>
              </a:rPr>
              <a:t>The final data structure in Tableau consists of three files: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32</a:t>
            </a:fld>
            <a:endParaRPr lang="en-US">
              <a:solidFill>
                <a:schemeClr val="tx1"/>
              </a:solidFill>
            </a:endParaRPr>
          </a:p>
        </p:txBody>
      </p:sp>
      <p:graphicFrame>
        <p:nvGraphicFramePr>
          <p:cNvPr id="5" name="Table 4">
            <a:extLst>
              <a:ext uri="{FF2B5EF4-FFF2-40B4-BE49-F238E27FC236}">
                <a16:creationId xmlns:a16="http://schemas.microsoft.com/office/drawing/2014/main" id="{5EA9B56A-5ED7-B0DE-89F8-C50C5F431AB4}"/>
              </a:ext>
            </a:extLst>
          </p:cNvPr>
          <p:cNvGraphicFramePr>
            <a:graphicFrameLocks noGrp="1"/>
          </p:cNvGraphicFramePr>
          <p:nvPr>
            <p:extLst>
              <p:ext uri="{D42A27DB-BD31-4B8C-83A1-F6EECF244321}">
                <p14:modId xmlns:p14="http://schemas.microsoft.com/office/powerpoint/2010/main" val="4166358123"/>
              </p:ext>
            </p:extLst>
          </p:nvPr>
        </p:nvGraphicFramePr>
        <p:xfrm>
          <a:off x="882857" y="2349517"/>
          <a:ext cx="5607940" cy="3815080"/>
        </p:xfrm>
        <a:graphic>
          <a:graphicData uri="http://schemas.openxmlformats.org/drawingml/2006/table">
            <a:tbl>
              <a:tblPr firstRow="1" bandRow="1">
                <a:tableStyleId>{5C22544A-7EE6-4342-B048-85BDC9FD1C3A}</a:tableStyleId>
              </a:tblPr>
              <a:tblGrid>
                <a:gridCol w="1708260">
                  <a:extLst>
                    <a:ext uri="{9D8B030D-6E8A-4147-A177-3AD203B41FA5}">
                      <a16:colId xmlns:a16="http://schemas.microsoft.com/office/drawing/2014/main" val="2645056541"/>
                    </a:ext>
                  </a:extLst>
                </a:gridCol>
                <a:gridCol w="3899680">
                  <a:extLst>
                    <a:ext uri="{9D8B030D-6E8A-4147-A177-3AD203B41FA5}">
                      <a16:colId xmlns:a16="http://schemas.microsoft.com/office/drawing/2014/main" val="3228367729"/>
                    </a:ext>
                  </a:extLst>
                </a:gridCol>
              </a:tblGrid>
              <a:tr h="370840">
                <a:tc>
                  <a:txBody>
                    <a:bodyPr/>
                    <a:lstStyle/>
                    <a:p>
                      <a:r>
                        <a:rPr lang="en-GB" dirty="0">
                          <a:latin typeface="Avenir Next LT Pro" panose="020B0504020202020204" pitchFamily="34" charset="0"/>
                        </a:rPr>
                        <a:t>TABLE</a:t>
                      </a:r>
                    </a:p>
                  </a:txBody>
                  <a:tcPr/>
                </a:tc>
                <a:tc>
                  <a:txBody>
                    <a:bodyPr/>
                    <a:lstStyle/>
                    <a:p>
                      <a:r>
                        <a:rPr lang="en-GB" dirty="0">
                          <a:latin typeface="Avenir Next LT Pro" panose="020B0504020202020204" pitchFamily="34" charset="0"/>
                        </a:rPr>
                        <a:t>DETAIL</a:t>
                      </a:r>
                    </a:p>
                  </a:txBody>
                  <a:tcPr/>
                </a:tc>
                <a:extLst>
                  <a:ext uri="{0D108BD9-81ED-4DB2-BD59-A6C34878D82A}">
                    <a16:rowId xmlns:a16="http://schemas.microsoft.com/office/drawing/2014/main" val="3685975160"/>
                  </a:ext>
                </a:extLst>
              </a:tr>
              <a:tr h="370840">
                <a:tc>
                  <a:txBody>
                    <a:bodyPr/>
                    <a:lstStyle/>
                    <a:p>
                      <a:r>
                        <a:rPr lang="en-GB" sz="1600" b="1" dirty="0">
                          <a:latin typeface="Avenir Next LT Pro" panose="020B0504020202020204" pitchFamily="34" charset="0"/>
                        </a:rPr>
                        <a:t>Primary data cube</a:t>
                      </a:r>
                    </a:p>
                  </a:txBody>
                  <a:tcPr/>
                </a:tc>
                <a:tc>
                  <a:txBody>
                    <a:bodyPr/>
                    <a:lstStyle/>
                    <a:p>
                      <a:r>
                        <a:rPr lang="en-GB" sz="1600" dirty="0">
                          <a:latin typeface="Avenir Next LT Pro" panose="020B0504020202020204" pitchFamily="34" charset="0"/>
                        </a:rPr>
                        <a:t>At postcode, </a:t>
                      </a:r>
                      <a:r>
                        <a:rPr lang="en-GB" sz="1600" dirty="0" err="1">
                          <a:latin typeface="Avenir Next LT Pro" panose="020B0504020202020204" pitchFamily="34" charset="0"/>
                        </a:rPr>
                        <a:t>fueltype</a:t>
                      </a:r>
                      <a:r>
                        <a:rPr lang="en-GB" sz="1600" dirty="0">
                          <a:latin typeface="Avenir Next LT Pro" panose="020B0504020202020204" pitchFamily="34" charset="0"/>
                        </a:rPr>
                        <a:t>, year level:</a:t>
                      </a:r>
                    </a:p>
                    <a:p>
                      <a:pPr marL="285750" indent="-285750">
                        <a:buFontTx/>
                        <a:buChar char="-"/>
                      </a:pPr>
                      <a:r>
                        <a:rPr lang="en-GB" sz="1600" dirty="0">
                          <a:latin typeface="Avenir Next LT Pro" panose="020B0504020202020204" pitchFamily="34" charset="0"/>
                        </a:rPr>
                        <a:t>Light vehicles (LVs)</a:t>
                      </a:r>
                    </a:p>
                    <a:p>
                      <a:pPr marL="285750" indent="-285750">
                        <a:buFontTx/>
                        <a:buChar char="-"/>
                      </a:pPr>
                      <a:r>
                        <a:rPr lang="en-GB" sz="1600" dirty="0">
                          <a:latin typeface="Avenir Next LT Pro" panose="020B0504020202020204" pitchFamily="34" charset="0"/>
                        </a:rPr>
                        <a:t>VW ownerships</a:t>
                      </a:r>
                    </a:p>
                    <a:p>
                      <a:pPr marL="285750" indent="-285750">
                        <a:buFontTx/>
                        <a:buChar char="-"/>
                      </a:pPr>
                      <a:r>
                        <a:rPr lang="en-GB" sz="1600" dirty="0">
                          <a:latin typeface="Avenir Next LT Pro" panose="020B0504020202020204" pitchFamily="34" charset="0"/>
                        </a:rPr>
                        <a:t>ID.4 and ID.5 RYIs</a:t>
                      </a:r>
                    </a:p>
                    <a:p>
                      <a:pPr marL="0" indent="0">
                        <a:buFontTx/>
                        <a:buNone/>
                      </a:pPr>
                      <a:r>
                        <a:rPr lang="en-GB" sz="1600" dirty="0">
                          <a:latin typeface="Avenir Next LT Pro" panose="020B0504020202020204" pitchFamily="34" charset="0"/>
                        </a:rPr>
                        <a:t>Note that only LVs data exists at </a:t>
                      </a:r>
                      <a:r>
                        <a:rPr lang="en-GB" sz="1600" dirty="0" err="1">
                          <a:latin typeface="Avenir Next LT Pro" panose="020B0504020202020204" pitchFamily="34" charset="0"/>
                        </a:rPr>
                        <a:t>fueltype</a:t>
                      </a:r>
                      <a:r>
                        <a:rPr lang="en-GB" sz="1600" dirty="0">
                          <a:latin typeface="Avenir Next LT Pro" panose="020B0504020202020204" pitchFamily="34" charset="0"/>
                        </a:rPr>
                        <a:t> and year level</a:t>
                      </a:r>
                    </a:p>
                  </a:txBody>
                  <a:tcPr/>
                </a:tc>
                <a:extLst>
                  <a:ext uri="{0D108BD9-81ED-4DB2-BD59-A6C34878D82A}">
                    <a16:rowId xmlns:a16="http://schemas.microsoft.com/office/drawing/2014/main" val="2874602471"/>
                  </a:ext>
                </a:extLst>
              </a:tr>
              <a:tr h="370840">
                <a:tc>
                  <a:txBody>
                    <a:bodyPr/>
                    <a:lstStyle/>
                    <a:p>
                      <a:r>
                        <a:rPr lang="en-GB" sz="1600" b="1" dirty="0">
                          <a:latin typeface="Avenir Next LT Pro" panose="020B0504020202020204" pitchFamily="34" charset="0"/>
                        </a:rPr>
                        <a:t>Geography lookup</a:t>
                      </a:r>
                    </a:p>
                  </a:txBody>
                  <a:tcPr/>
                </a:tc>
                <a:tc>
                  <a:txBody>
                    <a:bodyPr/>
                    <a:lstStyle/>
                    <a:p>
                      <a:r>
                        <a:rPr lang="en-GB" sz="1600" dirty="0">
                          <a:latin typeface="Avenir Next LT Pro" panose="020B0504020202020204" pitchFamily="34" charset="0"/>
                        </a:rPr>
                        <a:t>Helps us match postcodes to suburbs (note the cardinality of this relationship is many to many – a postcode can intersect multiple suburbs, and vice-versa)</a:t>
                      </a:r>
                    </a:p>
                  </a:txBody>
                  <a:tcPr/>
                </a:tc>
                <a:extLst>
                  <a:ext uri="{0D108BD9-81ED-4DB2-BD59-A6C34878D82A}">
                    <a16:rowId xmlns:a16="http://schemas.microsoft.com/office/drawing/2014/main" val="1018397528"/>
                  </a:ext>
                </a:extLst>
              </a:tr>
              <a:tr h="370840">
                <a:tc>
                  <a:txBody>
                    <a:bodyPr/>
                    <a:lstStyle/>
                    <a:p>
                      <a:r>
                        <a:rPr lang="en-GB" sz="1600" b="1" dirty="0">
                          <a:latin typeface="Avenir Next LT Pro" panose="020B0504020202020204" pitchFamily="34" charset="0"/>
                        </a:rPr>
                        <a:t>City of interest lookup</a:t>
                      </a:r>
                    </a:p>
                  </a:txBody>
                  <a:tcPr/>
                </a:tc>
                <a:tc>
                  <a:txBody>
                    <a:bodyPr/>
                    <a:lstStyle/>
                    <a:p>
                      <a:r>
                        <a:rPr lang="en-GB" sz="1600" dirty="0">
                          <a:latin typeface="Avenir Next LT Pro" panose="020B0504020202020204" pitchFamily="34" charset="0"/>
                        </a:rPr>
                        <a:t>Used for identifying centroids of different metropolitan areas</a:t>
                      </a:r>
                    </a:p>
                  </a:txBody>
                  <a:tcPr/>
                </a:tc>
                <a:extLst>
                  <a:ext uri="{0D108BD9-81ED-4DB2-BD59-A6C34878D82A}">
                    <a16:rowId xmlns:a16="http://schemas.microsoft.com/office/drawing/2014/main" val="2118163021"/>
                  </a:ext>
                </a:extLst>
              </a:tr>
            </a:tbl>
          </a:graphicData>
        </a:graphic>
      </p:graphicFrame>
      <p:pic>
        <p:nvPicPr>
          <p:cNvPr id="9" name="Picture 8">
            <a:extLst>
              <a:ext uri="{FF2B5EF4-FFF2-40B4-BE49-F238E27FC236}">
                <a16:creationId xmlns:a16="http://schemas.microsoft.com/office/drawing/2014/main" id="{111F2A2B-E332-F215-A044-0853568484F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22991" y="2918274"/>
            <a:ext cx="5358647" cy="1225755"/>
          </a:xfrm>
          <a:prstGeom prst="rect">
            <a:avLst/>
          </a:prstGeom>
        </p:spPr>
      </p:pic>
    </p:spTree>
    <p:extLst>
      <p:ext uri="{BB962C8B-B14F-4D97-AF65-F5344CB8AC3E}">
        <p14:creationId xmlns:p14="http://schemas.microsoft.com/office/powerpoint/2010/main" val="448143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6C635-BEF1-B0B8-D89C-6F3E80E2C101}"/>
              </a:ext>
            </a:extLst>
          </p:cNvPr>
          <p:cNvSpPr>
            <a:spLocks noGrp="1"/>
          </p:cNvSpPr>
          <p:nvPr>
            <p:ph type="title"/>
          </p:nvPr>
        </p:nvSpPr>
        <p:spPr/>
        <p:txBody>
          <a:bodyPr/>
          <a:lstStyle/>
          <a:p>
            <a:r>
              <a:rPr lang="en-GB" dirty="0"/>
              <a:t>Graveyard</a:t>
            </a:r>
          </a:p>
        </p:txBody>
      </p:sp>
      <p:sp>
        <p:nvSpPr>
          <p:cNvPr id="4" name="Text Placeholder 3">
            <a:extLst>
              <a:ext uri="{FF2B5EF4-FFF2-40B4-BE49-F238E27FC236}">
                <a16:creationId xmlns:a16="http://schemas.microsoft.com/office/drawing/2014/main" id="{3FED8C12-E01F-7ADA-40B5-C827EEB3520C}"/>
              </a:ext>
            </a:extLst>
          </p:cNvPr>
          <p:cNvSpPr>
            <a:spLocks noGrp="1"/>
          </p:cNvSpPr>
          <p:nvPr>
            <p:ph type="body" idx="1"/>
          </p:nvPr>
        </p:nvSpPr>
        <p:spPr/>
        <p:txBody>
          <a:bodyPr/>
          <a:lstStyle/>
          <a:p>
            <a:r>
              <a:rPr lang="en-GB" dirty="0"/>
              <a:t>DOCUMENTATION</a:t>
            </a:r>
          </a:p>
        </p:txBody>
      </p:sp>
    </p:spTree>
    <p:extLst>
      <p:ext uri="{BB962C8B-B14F-4D97-AF65-F5344CB8AC3E}">
        <p14:creationId xmlns:p14="http://schemas.microsoft.com/office/powerpoint/2010/main" val="2532755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5E6D5179-E9AD-D485-C033-310C71CD5EB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9219"/>
          <a:stretch/>
        </p:blipFill>
        <p:spPr bwMode="auto">
          <a:xfrm>
            <a:off x="0" y="-264319"/>
            <a:ext cx="12192000" cy="73866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1849" y="983838"/>
            <a:ext cx="8656280" cy="4688300"/>
          </a:xfrm>
          <a:prstGeom prst="rect">
            <a:avLst/>
          </a:prstGeom>
        </p:spPr>
        <p:txBody>
          <a:bodyPr anchor="t">
            <a:noAutofit/>
          </a:bodyPr>
          <a:lstStyle/>
          <a:p>
            <a:pPr>
              <a:lnSpc>
                <a:spcPct val="115000"/>
              </a:lnSpc>
            </a:pPr>
            <a:r>
              <a:rPr lang="en-GB" sz="2400" b="0">
                <a:effectLst/>
                <a:latin typeface="Avenir Next" panose="020B0503020202020204" pitchFamily="34" charset="0"/>
                <a:ea typeface="Arial" panose="020B0604020202020204" pitchFamily="34" charset="0"/>
              </a:rPr>
              <a:t>In October, Volkswagen will launch its first electric vehicles in Australia - the ID.4 and ID.5 aiming to sell over 4,000 EVs.</a:t>
            </a:r>
            <a:br>
              <a:rPr lang="en-AU" sz="2400" b="0">
                <a:effectLst/>
                <a:latin typeface="Avenir Next" panose="020B0503020202020204" pitchFamily="34" charset="0"/>
                <a:ea typeface="Arial" panose="020B0604020202020204" pitchFamily="34" charset="0"/>
              </a:rPr>
            </a:br>
            <a:br>
              <a:rPr lang="en-AU" sz="2400" b="0">
                <a:effectLst/>
                <a:latin typeface="Avenir Next" panose="020B0503020202020204" pitchFamily="34" charset="0"/>
                <a:ea typeface="Arial" panose="020B0604020202020204" pitchFamily="34" charset="0"/>
              </a:rPr>
            </a:br>
            <a:r>
              <a:rPr lang="en-GB" sz="2400" b="0">
                <a:effectLst/>
                <a:latin typeface="Avenir Next" panose="020B0503020202020204" pitchFamily="34" charset="0"/>
                <a:ea typeface="Arial" panose="020B0604020202020204" pitchFamily="34" charset="0"/>
              </a:rPr>
              <a:t>This is an ambitious target, particularly given market share for passenger vehicles, as well as competing against more established EV brands</a:t>
            </a:r>
            <a:r>
              <a:rPr lang="en-GB" sz="2400" b="0">
                <a:latin typeface="Avenir Next" panose="020B0503020202020204" pitchFamily="34" charset="0"/>
                <a:ea typeface="Arial" panose="020B0604020202020204" pitchFamily="34" charset="0"/>
              </a:rPr>
              <a:t> </a:t>
            </a:r>
            <a:r>
              <a:rPr lang="en-GB" sz="2400" b="0">
                <a:effectLst/>
                <a:latin typeface="Avenir Next" panose="020B0503020202020204" pitchFamily="34" charset="0"/>
                <a:ea typeface="Arial" panose="020B0604020202020204" pitchFamily="34" charset="0"/>
              </a:rPr>
              <a:t>and aggressively-priced Chinese brands.</a:t>
            </a:r>
            <a:br>
              <a:rPr lang="en-AU" sz="2400" b="0">
                <a:effectLst/>
                <a:latin typeface="Avenir Next" panose="020B0503020202020204" pitchFamily="34" charset="0"/>
                <a:ea typeface="Arial" panose="020B0604020202020204" pitchFamily="34" charset="0"/>
              </a:rPr>
            </a:br>
            <a:r>
              <a:rPr lang="en-GB" sz="2400" b="0">
                <a:effectLst/>
                <a:latin typeface="Avenir Next" panose="020B0503020202020204" pitchFamily="34" charset="0"/>
                <a:ea typeface="Arial" panose="020B0604020202020204" pitchFamily="34" charset="0"/>
              </a:rPr>
              <a:t> </a:t>
            </a:r>
            <a:br>
              <a:rPr lang="en-AU" sz="2400" b="0">
                <a:effectLst/>
                <a:latin typeface="Avenir Next" panose="020B0503020202020204" pitchFamily="34" charset="0"/>
                <a:ea typeface="Arial" panose="020B0604020202020204" pitchFamily="34" charset="0"/>
              </a:rPr>
            </a:br>
            <a:r>
              <a:rPr lang="en-GB" sz="2400" b="0">
                <a:effectLst/>
                <a:latin typeface="Avenir Next" panose="020B0503020202020204" pitchFamily="34" charset="0"/>
                <a:ea typeface="Arial" panose="020B0604020202020204" pitchFamily="34" charset="0"/>
              </a:rPr>
              <a:t>With high spending competitors, we know </a:t>
            </a:r>
            <a:r>
              <a:rPr lang="en-GB" sz="2400" b="0">
                <a:latin typeface="Avenir Next" panose="020B0503020202020204" pitchFamily="34" charset="0"/>
                <a:ea typeface="Arial" panose="020B0604020202020204" pitchFamily="34" charset="0"/>
              </a:rPr>
              <a:t>we </a:t>
            </a:r>
            <a:r>
              <a:rPr lang="en-GB" sz="2400" b="0">
                <a:effectLst/>
                <a:latin typeface="Avenir Next" panose="020B0503020202020204" pitchFamily="34" charset="0"/>
                <a:ea typeface="Arial" panose="020B0604020202020204" pitchFamily="34" charset="0"/>
              </a:rPr>
              <a:t>need to play a very smart game to punch above our weight.</a:t>
            </a:r>
            <a:endParaRPr lang="en-US" sz="4800" b="0">
              <a:latin typeface="Avenir Next" panose="020B0503020202020204" pitchFamily="34" charset="0"/>
            </a:endParaRP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34</a:t>
            </a:fld>
            <a:endParaRPr lang="en-US">
              <a:solidFill>
                <a:schemeClr val="bg1"/>
              </a:solidFill>
            </a:endParaRPr>
          </a:p>
        </p:txBody>
      </p:sp>
    </p:spTree>
    <p:extLst>
      <p:ext uri="{BB962C8B-B14F-4D97-AF65-F5344CB8AC3E}">
        <p14:creationId xmlns:p14="http://schemas.microsoft.com/office/powerpoint/2010/main" val="1337726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3"/>
            <a:ext cx="6095724" cy="1523398"/>
          </a:xfrm>
        </p:spPr>
        <p:txBody>
          <a:bodyPr/>
          <a:lstStyle/>
          <a:p>
            <a:r>
              <a:rPr lang="en-US"/>
              <a:t>Our Approach	</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8" y="1944414"/>
            <a:ext cx="7769227" cy="3499123"/>
          </a:xfrm>
        </p:spPr>
        <p:txBody>
          <a:bodyPr vert="horz" lIns="91440" tIns="45720" rIns="91440" bIns="45720" rtlCol="0" anchor="t">
            <a:normAutofit/>
          </a:bodyPr>
          <a:lstStyle/>
          <a:p>
            <a:pPr>
              <a:lnSpc>
                <a:spcPct val="110000"/>
              </a:lnSpc>
            </a:pPr>
            <a:r>
              <a:rPr lang="en-US" sz="2000" b="0">
                <a:latin typeface="Avenir Next" panose="020B0503020202020204" pitchFamily="34" charset="0"/>
              </a:rPr>
              <a:t>Focused targeted campaign finding audiences with a higher propensity to VW ID.4 and ID.5, rather than spreading our spend across national activity. </a:t>
            </a:r>
          </a:p>
          <a:p>
            <a:pPr>
              <a:lnSpc>
                <a:spcPct val="110000"/>
              </a:lnSpc>
            </a:pPr>
            <a:r>
              <a:rPr lang="en-US" sz="2000" b="0">
                <a:latin typeface="Avenir Next" panose="020B0503020202020204" pitchFamily="34" charset="0"/>
              </a:rPr>
              <a:t> </a:t>
            </a:r>
          </a:p>
          <a:p>
            <a:pPr>
              <a:lnSpc>
                <a:spcPct val="110000"/>
              </a:lnSpc>
            </a:pPr>
            <a:r>
              <a:rPr lang="en-US" sz="2000" b="0">
                <a:latin typeface="Avenir Next" panose="020B0503020202020204" pitchFamily="34" charset="0"/>
              </a:rPr>
              <a:t>Our early hypothesis: there is a significant overlap between postcodes over-indexing for EV sales, and those historically predisposed to Volkswagen. We see an opportunity to present VW as the EU brand without the sticker shock for those ‘trading down’. </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35</a:t>
            </a:fld>
            <a:endParaRPr lang="en-US">
              <a:solidFill>
                <a:schemeClr val="tx1"/>
              </a:solidFill>
            </a:endParaRPr>
          </a:p>
        </p:txBody>
      </p:sp>
    </p:spTree>
    <p:extLst>
      <p:ext uri="{BB962C8B-B14F-4D97-AF65-F5344CB8AC3E}">
        <p14:creationId xmlns:p14="http://schemas.microsoft.com/office/powerpoint/2010/main" val="35862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lstStyle/>
          <a:p>
            <a:r>
              <a:rPr lang="en-US"/>
              <a:t>Research Task</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8" y="2017986"/>
            <a:ext cx="8769352" cy="4158977"/>
          </a:xfrm>
        </p:spPr>
        <p:txBody>
          <a:bodyPr vert="horz" lIns="91440" tIns="45720" rIns="91440" bIns="45720" rtlCol="0" anchor="t">
            <a:normAutofit fontScale="85000" lnSpcReduction="20000"/>
          </a:bodyPr>
          <a:lstStyle/>
          <a:p>
            <a:pPr>
              <a:lnSpc>
                <a:spcPct val="120000"/>
              </a:lnSpc>
            </a:pPr>
            <a:r>
              <a:rPr lang="en-US" b="0">
                <a:latin typeface="Avenir Next" panose="020B0503020202020204" pitchFamily="34" charset="0"/>
              </a:rPr>
              <a:t>Based on available data available (listed over), we want to develop a clear point of view as to whether:</a:t>
            </a:r>
          </a:p>
          <a:p>
            <a:pPr marL="457200" indent="-457200">
              <a:lnSpc>
                <a:spcPct val="120000"/>
              </a:lnSpc>
              <a:buAutoNum type="arabicPeriod"/>
            </a:pPr>
            <a:r>
              <a:rPr lang="en-US" b="0">
                <a:latin typeface="Avenir Next" panose="020B0503020202020204" pitchFamily="34" charset="0"/>
              </a:rPr>
              <a:t>There are one or more environments (either physical or digital) in which those predisposed to purchase both electric vehicles and Volkswagen overlap</a:t>
            </a:r>
          </a:p>
          <a:p>
            <a:pPr marL="457200" indent="-457200">
              <a:lnSpc>
                <a:spcPct val="120000"/>
              </a:lnSpc>
              <a:buAutoNum type="arabicPeriod"/>
            </a:pPr>
            <a:r>
              <a:rPr lang="en-US" b="0">
                <a:latin typeface="Avenir Next" panose="020B0503020202020204" pitchFamily="34" charset="0"/>
              </a:rPr>
              <a:t>These environments could likely sustain &gt; 4,000 vehicle sales in 6 months (either in isolation or combination), utilizing newly released EV Council sales data </a:t>
            </a:r>
          </a:p>
          <a:p>
            <a:pPr marL="457200" indent="-457200">
              <a:lnSpc>
                <a:spcPct val="120000"/>
              </a:lnSpc>
              <a:buAutoNum type="arabicPeriod"/>
            </a:pPr>
            <a:endParaRPr lang="en-US" b="0">
              <a:latin typeface="Avenir Next" panose="020B0503020202020204" pitchFamily="34" charset="0"/>
            </a:endParaRPr>
          </a:p>
          <a:p>
            <a:pPr marL="457200" indent="-457200">
              <a:lnSpc>
                <a:spcPct val="120000"/>
              </a:lnSpc>
              <a:buAutoNum type="arabicPeriod"/>
            </a:pPr>
            <a:r>
              <a:rPr lang="en-US" b="0">
                <a:latin typeface="Avenir Next" panose="020B0503020202020204" pitchFamily="34" charset="0"/>
              </a:rPr>
              <a:t>Develop a series of hypotheses to target high propensity audiences to VW ID. Series</a:t>
            </a:r>
          </a:p>
          <a:p>
            <a:pPr marL="457200" indent="-457200">
              <a:lnSpc>
                <a:spcPct val="120000"/>
              </a:lnSpc>
              <a:buAutoNum type="arabicPeriod"/>
            </a:pPr>
            <a:endParaRPr lang="en-US">
              <a:latin typeface="Avenir Next" panose="020B0503020202020204" pitchFamily="34" charset="0"/>
            </a:endParaRPr>
          </a:p>
          <a:p>
            <a:pPr>
              <a:lnSpc>
                <a:spcPct val="120000"/>
              </a:lnSpc>
            </a:pPr>
            <a:endParaRPr lang="en-US" b="0">
              <a:latin typeface="Avenir Next" panose="020B0503020202020204" pitchFamily="34" charset="0"/>
            </a:endParaRPr>
          </a:p>
          <a:p>
            <a:endParaRPr lang="en-US" b="0">
              <a:latin typeface="Avenir Next Demi Bold"/>
            </a:endParaRP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36</a:t>
            </a:fld>
            <a:endParaRPr lang="en-US">
              <a:solidFill>
                <a:schemeClr val="tx1"/>
              </a:solidFill>
            </a:endParaRPr>
          </a:p>
        </p:txBody>
      </p:sp>
      <p:cxnSp>
        <p:nvCxnSpPr>
          <p:cNvPr id="5" name="Straight Connector 4">
            <a:extLst>
              <a:ext uri="{FF2B5EF4-FFF2-40B4-BE49-F238E27FC236}">
                <a16:creationId xmlns:a16="http://schemas.microsoft.com/office/drawing/2014/main" id="{0FB7B905-08CB-CA33-B9AF-7147F8BA470A}"/>
              </a:ext>
            </a:extLst>
          </p:cNvPr>
          <p:cNvCxnSpPr>
            <a:cxnSpLocks/>
          </p:cNvCxnSpPr>
          <p:nvPr/>
        </p:nvCxnSpPr>
        <p:spPr>
          <a:xfrm>
            <a:off x="10072688" y="2857500"/>
            <a:ext cx="15371" cy="1757363"/>
          </a:xfrm>
          <a:prstGeom prst="line">
            <a:avLst/>
          </a:prstGeom>
          <a:ln w="25400">
            <a:solidFill>
              <a:srgbClr val="001F6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69A0FD-37F0-8BE4-4049-697B8A6BC781}"/>
              </a:ext>
            </a:extLst>
          </p:cNvPr>
          <p:cNvCxnSpPr>
            <a:cxnSpLocks/>
          </p:cNvCxnSpPr>
          <p:nvPr/>
        </p:nvCxnSpPr>
        <p:spPr>
          <a:xfrm>
            <a:off x="10067926" y="5156200"/>
            <a:ext cx="4762" cy="830263"/>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DE3B5F-15F3-F2E0-732E-52A3D267ACB8}"/>
              </a:ext>
            </a:extLst>
          </p:cNvPr>
          <p:cNvSpPr txBox="1"/>
          <p:nvPr/>
        </p:nvSpPr>
        <p:spPr>
          <a:xfrm>
            <a:off x="10088060" y="5201999"/>
            <a:ext cx="1812394" cy="646331"/>
          </a:xfrm>
          <a:prstGeom prst="rect">
            <a:avLst/>
          </a:prstGeom>
          <a:noFill/>
        </p:spPr>
        <p:txBody>
          <a:bodyPr wrap="square">
            <a:spAutoFit/>
          </a:bodyPr>
          <a:lstStyle/>
          <a:p>
            <a:r>
              <a:rPr lang="en-US" b="0">
                <a:latin typeface="Avenir Next" panose="020B0503020202020204" pitchFamily="34" charset="0"/>
              </a:rPr>
              <a:t>Phase </a:t>
            </a:r>
          </a:p>
          <a:p>
            <a:r>
              <a:rPr lang="en-US" b="0">
                <a:latin typeface="Avenir Next" panose="020B0503020202020204" pitchFamily="34" charset="0"/>
              </a:rPr>
              <a:t>two</a:t>
            </a:r>
            <a:endParaRPr lang="en-US"/>
          </a:p>
        </p:txBody>
      </p:sp>
      <p:sp>
        <p:nvSpPr>
          <p:cNvPr id="12" name="TextBox 11">
            <a:extLst>
              <a:ext uri="{FF2B5EF4-FFF2-40B4-BE49-F238E27FC236}">
                <a16:creationId xmlns:a16="http://schemas.microsoft.com/office/drawing/2014/main" id="{5D66E0C8-57FD-207D-DC16-E34B22A143D9}"/>
              </a:ext>
            </a:extLst>
          </p:cNvPr>
          <p:cNvSpPr txBox="1"/>
          <p:nvPr/>
        </p:nvSpPr>
        <p:spPr>
          <a:xfrm>
            <a:off x="10088059" y="2857500"/>
            <a:ext cx="1812393" cy="646331"/>
          </a:xfrm>
          <a:prstGeom prst="rect">
            <a:avLst/>
          </a:prstGeom>
          <a:noFill/>
        </p:spPr>
        <p:txBody>
          <a:bodyPr wrap="square">
            <a:spAutoFit/>
          </a:bodyPr>
          <a:lstStyle/>
          <a:p>
            <a:r>
              <a:rPr lang="en-US" b="0">
                <a:solidFill>
                  <a:srgbClr val="001F61"/>
                </a:solidFill>
                <a:latin typeface="Avenir Next" panose="020B0503020202020204" pitchFamily="34" charset="0"/>
              </a:rPr>
              <a:t>Phase </a:t>
            </a:r>
          </a:p>
          <a:p>
            <a:r>
              <a:rPr lang="en-US" b="0">
                <a:solidFill>
                  <a:srgbClr val="001F61"/>
                </a:solidFill>
                <a:latin typeface="Avenir Next" panose="020B0503020202020204" pitchFamily="34" charset="0"/>
              </a:rPr>
              <a:t>one</a:t>
            </a:r>
            <a:endParaRPr lang="en-US">
              <a:solidFill>
                <a:srgbClr val="001F61"/>
              </a:solidFill>
            </a:endParaRPr>
          </a:p>
        </p:txBody>
      </p:sp>
    </p:spTree>
    <p:extLst>
      <p:ext uri="{BB962C8B-B14F-4D97-AF65-F5344CB8AC3E}">
        <p14:creationId xmlns:p14="http://schemas.microsoft.com/office/powerpoint/2010/main" val="2222823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normAutofit/>
          </a:bodyPr>
          <a:lstStyle/>
          <a:p>
            <a:r>
              <a:rPr lang="en-US"/>
              <a:t>Phase one: tasks</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7" y="2150076"/>
            <a:ext cx="7326447" cy="3893372"/>
          </a:xfrm>
        </p:spPr>
        <p:txBody>
          <a:bodyPr vert="horz" lIns="91440" tIns="45720" rIns="91440" bIns="45720" rtlCol="0" anchor="t">
            <a:normAutofit/>
          </a:bodyPr>
          <a:lstStyle/>
          <a:p>
            <a:pPr marL="457200" indent="-457200">
              <a:lnSpc>
                <a:spcPct val="120000"/>
              </a:lnSpc>
              <a:buAutoNum type="arabicPeriod"/>
            </a:pPr>
            <a:r>
              <a:rPr lang="en-AU" sz="2000" b="0">
                <a:latin typeface="Avenir Next" panose="020B0503020202020204" pitchFamily="34" charset="0"/>
              </a:rPr>
              <a:t>Initial analysis of latest EV council data</a:t>
            </a:r>
          </a:p>
          <a:p>
            <a:pPr marL="457200" indent="-457200">
              <a:lnSpc>
                <a:spcPct val="120000"/>
              </a:lnSpc>
              <a:buAutoNum type="arabicPeriod"/>
            </a:pPr>
            <a:r>
              <a:rPr lang="en-AU" sz="2000" b="0">
                <a:latin typeface="Avenir Next" panose="020B0503020202020204" pitchFamily="34" charset="0"/>
              </a:rPr>
              <a:t>Refresh VW data extracts from SFMC (VW ownership and RYIs)</a:t>
            </a:r>
          </a:p>
          <a:p>
            <a:pPr marL="457200" indent="-457200">
              <a:lnSpc>
                <a:spcPct val="120000"/>
              </a:lnSpc>
              <a:buAutoNum type="arabicPeriod"/>
            </a:pPr>
            <a:r>
              <a:rPr lang="en-AU" sz="2000" b="0">
                <a:latin typeface="Avenir Next" panose="020B0503020202020204" pitchFamily="34" charset="0"/>
              </a:rPr>
              <a:t>ETL into existing proof of concept underlying data cube</a:t>
            </a:r>
          </a:p>
          <a:p>
            <a:pPr marL="457200" indent="-457200">
              <a:lnSpc>
                <a:spcPct val="120000"/>
              </a:lnSpc>
              <a:buAutoNum type="arabicPeriod"/>
            </a:pPr>
            <a:r>
              <a:rPr lang="en-AU" sz="2000" b="0">
                <a:latin typeface="Avenir Next" panose="020B0503020202020204" pitchFamily="34" charset="0"/>
              </a:rPr>
              <a:t>Update the dashboards and creation of visualisation for each state capital</a:t>
            </a:r>
          </a:p>
          <a:p>
            <a:pPr marL="457200" indent="-457200">
              <a:lnSpc>
                <a:spcPct val="120000"/>
              </a:lnSpc>
              <a:buAutoNum type="arabicPeriod"/>
            </a:pPr>
            <a:r>
              <a:rPr lang="en-AU" sz="2000" b="0">
                <a:latin typeface="Avenir Next" panose="020B0503020202020204" pitchFamily="34" charset="0"/>
              </a:rPr>
              <a:t>Preparation of PDF outputs</a:t>
            </a:r>
          </a:p>
          <a:p>
            <a:pPr marL="457200" indent="-457200">
              <a:lnSpc>
                <a:spcPct val="120000"/>
              </a:lnSpc>
              <a:buAutoNum type="arabicPeriod"/>
            </a:pPr>
            <a:r>
              <a:rPr lang="en-AU" sz="2000" b="0">
                <a:latin typeface="Avenir Next" panose="020B0503020202020204" pitchFamily="34" charset="0"/>
              </a:rPr>
              <a:t>Overlay commentary/recommendations</a:t>
            </a:r>
          </a:p>
          <a:p>
            <a:pPr marL="457200" indent="-457200">
              <a:lnSpc>
                <a:spcPct val="120000"/>
              </a:lnSpc>
              <a:buFont typeface="Arial" panose="020B0604020202020204" pitchFamily="34" charset="0"/>
              <a:buAutoNum type="arabicPeriod"/>
            </a:pPr>
            <a:endParaRPr lang="en-US" sz="2000" b="0">
              <a:latin typeface="Avenir Next" panose="020B0503020202020204" pitchFamily="34" charset="0"/>
            </a:endParaRPr>
          </a:p>
          <a:p>
            <a:endParaRPr lang="en-US" sz="2000" b="0">
              <a:latin typeface="Avenir Next Demi Bold"/>
            </a:endParaRP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37</a:t>
            </a:fld>
            <a:endParaRPr lang="en-US">
              <a:solidFill>
                <a:schemeClr val="tx1"/>
              </a:solidFill>
            </a:endParaRPr>
          </a:p>
        </p:txBody>
      </p:sp>
      <p:cxnSp>
        <p:nvCxnSpPr>
          <p:cNvPr id="4" name="Straight Connector 3">
            <a:extLst>
              <a:ext uri="{FF2B5EF4-FFF2-40B4-BE49-F238E27FC236}">
                <a16:creationId xmlns:a16="http://schemas.microsoft.com/office/drawing/2014/main" id="{2033DB67-FD5E-D01B-E4A0-D32D1105C6C2}"/>
              </a:ext>
            </a:extLst>
          </p:cNvPr>
          <p:cNvCxnSpPr>
            <a:cxnSpLocks/>
          </p:cNvCxnSpPr>
          <p:nvPr/>
        </p:nvCxnSpPr>
        <p:spPr>
          <a:xfrm>
            <a:off x="9671050" y="2150076"/>
            <a:ext cx="0" cy="3323261"/>
          </a:xfrm>
          <a:prstGeom prst="line">
            <a:avLst/>
          </a:prstGeom>
          <a:ln w="25400">
            <a:solidFill>
              <a:srgbClr val="001F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558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6987847" cy="1607481"/>
          </a:xfrm>
        </p:spPr>
        <p:txBody>
          <a:bodyPr>
            <a:normAutofit/>
          </a:bodyPr>
          <a:lstStyle/>
          <a:p>
            <a:r>
              <a:rPr lang="en-US"/>
              <a:t>Phase one: outputs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38</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2000" b="0">
                <a:latin typeface="Avenir Next" panose="020B0503020202020204" pitchFamily="34" charset="0"/>
              </a:rPr>
              <a:t>PDF outputs of the Tableau dashboard including:</a:t>
            </a:r>
          </a:p>
          <a:p>
            <a:pPr marL="457200" indent="-457200">
              <a:lnSpc>
                <a:spcPct val="120000"/>
              </a:lnSpc>
              <a:buFont typeface="+mj-lt"/>
              <a:buAutoNum type="arabicPeriod"/>
            </a:pPr>
            <a:r>
              <a:rPr lang="en-AU" sz="2000" b="0">
                <a:latin typeface="Avenir Next" panose="020B0503020202020204" pitchFamily="34" charset="0"/>
              </a:rPr>
              <a:t>Visualisation of each state capital at the post code level for each metric contributing to the propensity metric</a:t>
            </a:r>
          </a:p>
          <a:p>
            <a:pPr marL="457200" indent="-457200">
              <a:lnSpc>
                <a:spcPct val="120000"/>
              </a:lnSpc>
              <a:buFont typeface="+mj-lt"/>
              <a:buAutoNum type="arabicPeriod"/>
            </a:pPr>
            <a:r>
              <a:rPr lang="en-AU" sz="2000" b="0">
                <a:latin typeface="Avenir Next" panose="020B0503020202020204" pitchFamily="34" charset="0"/>
              </a:rPr>
              <a:t>The propensity metric</a:t>
            </a:r>
          </a:p>
          <a:p>
            <a:pPr marL="457200" indent="-457200">
              <a:lnSpc>
                <a:spcPct val="120000"/>
              </a:lnSpc>
              <a:buFont typeface="+mj-lt"/>
              <a:buAutoNum type="arabicPeriod"/>
            </a:pPr>
            <a:r>
              <a:rPr lang="en-AU" sz="2000" b="0">
                <a:latin typeface="Avenir Next" panose="020B0503020202020204" pitchFamily="34" charset="0"/>
              </a:rPr>
              <a:t>A list of the top suburbs and their propensity scores in excel</a:t>
            </a:r>
          </a:p>
          <a:p>
            <a:pPr marL="457200" indent="-457200">
              <a:lnSpc>
                <a:spcPct val="120000"/>
              </a:lnSpc>
              <a:buFont typeface="+mj-lt"/>
              <a:buAutoNum type="arabicPeriod"/>
            </a:pPr>
            <a:r>
              <a:rPr lang="en-AU" sz="2000" b="0">
                <a:latin typeface="Avenir Next" panose="020B0503020202020204" pitchFamily="34" charset="0"/>
              </a:rPr>
              <a:t>Annotated commentary and recommendations by strategy</a:t>
            </a:r>
          </a:p>
          <a:p>
            <a:pPr>
              <a:lnSpc>
                <a:spcPct val="120000"/>
              </a:lnSpc>
            </a:pPr>
            <a:r>
              <a:rPr lang="en-AU" sz="2000" b="0" u="sng">
                <a:latin typeface="Avenir Next" panose="020B0503020202020204" pitchFamily="34" charset="0"/>
              </a:rPr>
              <a:t>Investment: $12,144</a:t>
            </a:r>
          </a:p>
          <a:p>
            <a:pPr marL="457200" indent="-457200">
              <a:buFont typeface="+mj-lt"/>
              <a:buAutoNum type="arabicPeriod"/>
            </a:pPr>
            <a:endParaRPr lang="en-AU" sz="2000" b="0">
              <a:latin typeface="Avenir Next" panose="020B0503020202020204" pitchFamily="34" charset="0"/>
            </a:endParaRPr>
          </a:p>
        </p:txBody>
      </p:sp>
      <p:cxnSp>
        <p:nvCxnSpPr>
          <p:cNvPr id="3" name="Straight Connector 2">
            <a:extLst>
              <a:ext uri="{FF2B5EF4-FFF2-40B4-BE49-F238E27FC236}">
                <a16:creationId xmlns:a16="http://schemas.microsoft.com/office/drawing/2014/main" id="{1F4F0E78-B23B-54A8-6F10-F4DB19DC425A}"/>
              </a:ext>
            </a:extLst>
          </p:cNvPr>
          <p:cNvCxnSpPr>
            <a:cxnSpLocks/>
          </p:cNvCxnSpPr>
          <p:nvPr/>
        </p:nvCxnSpPr>
        <p:spPr>
          <a:xfrm>
            <a:off x="9671050" y="2150076"/>
            <a:ext cx="0" cy="3323261"/>
          </a:xfrm>
          <a:prstGeom prst="line">
            <a:avLst/>
          </a:prstGeom>
          <a:ln w="25400">
            <a:solidFill>
              <a:srgbClr val="001F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425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7376779" cy="1607481"/>
          </a:xfrm>
        </p:spPr>
        <p:txBody>
          <a:bodyPr>
            <a:normAutofit fontScale="90000"/>
          </a:bodyPr>
          <a:lstStyle/>
          <a:p>
            <a:r>
              <a:rPr lang="en-US"/>
              <a:t>Phase two: objectives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39</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2000" b="0">
                <a:latin typeface="Avenir Next" panose="020B0503020202020204" pitchFamily="34" charset="0"/>
              </a:rPr>
              <a:t>The goal of this phase is to leverage first (owned), second (partner-collected) and third (market level / paid-for) party data sources to:</a:t>
            </a:r>
          </a:p>
          <a:p>
            <a:pPr marL="457200" indent="-457200">
              <a:lnSpc>
                <a:spcPct val="120000"/>
              </a:lnSpc>
              <a:buFont typeface="+mj-lt"/>
              <a:buAutoNum type="arabicPeriod"/>
            </a:pPr>
            <a:r>
              <a:rPr lang="en-AU" sz="2000" b="0">
                <a:latin typeface="Avenir Next" panose="020B0503020202020204" pitchFamily="34" charset="0"/>
              </a:rPr>
              <a:t>Identify different target audiences with high propensity towards the Volkswagen ID Series; and </a:t>
            </a:r>
          </a:p>
          <a:p>
            <a:pPr marL="457200" indent="-457200">
              <a:lnSpc>
                <a:spcPct val="120000"/>
              </a:lnSpc>
              <a:buFont typeface="+mj-lt"/>
              <a:buAutoNum type="arabicPeriod"/>
            </a:pPr>
            <a:r>
              <a:rPr lang="en-AU" sz="2000" b="0">
                <a:latin typeface="Avenir Next" panose="020B0503020202020204" pitchFamily="34" charset="0"/>
              </a:rPr>
              <a:t>Inform more precise content and channel strategies for those target audiences</a:t>
            </a:r>
          </a:p>
          <a:p>
            <a:pPr>
              <a:lnSpc>
                <a:spcPct val="120000"/>
              </a:lnSpc>
            </a:pPr>
            <a:r>
              <a:rPr lang="en-AU" sz="2000" b="0" u="sng">
                <a:latin typeface="Avenir Next" panose="020B0503020202020204" pitchFamily="34" charset="0"/>
              </a:rPr>
              <a:t>Investment: TBC</a:t>
            </a:r>
          </a:p>
          <a:p>
            <a:pPr>
              <a:lnSpc>
                <a:spcPct val="120000"/>
              </a:lnSpc>
            </a:pPr>
            <a:endParaRPr lang="en-AU" sz="2000" b="0">
              <a:latin typeface="Avenir Next" panose="020B0503020202020204" pitchFamily="34" charset="0"/>
            </a:endParaRPr>
          </a:p>
          <a:p>
            <a:endParaRPr lang="en-AU" sz="2000" b="0">
              <a:latin typeface="Avenir Next" panose="020B0503020202020204" pitchFamily="34" charset="0"/>
            </a:endParaRPr>
          </a:p>
        </p:txBody>
      </p:sp>
      <p:cxnSp>
        <p:nvCxnSpPr>
          <p:cNvPr id="3" name="Straight Connector 2">
            <a:extLst>
              <a:ext uri="{FF2B5EF4-FFF2-40B4-BE49-F238E27FC236}">
                <a16:creationId xmlns:a16="http://schemas.microsoft.com/office/drawing/2014/main" id="{B83B9F64-72D0-74E7-F526-DC45DDFB3FD4}"/>
              </a:ext>
            </a:extLst>
          </p:cNvPr>
          <p:cNvCxnSpPr>
            <a:cxnSpLocks/>
          </p:cNvCxnSpPr>
          <p:nvPr/>
        </p:nvCxnSpPr>
        <p:spPr>
          <a:xfrm>
            <a:off x="9671050" y="2150076"/>
            <a:ext cx="0" cy="3323261"/>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51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707CE3-75A7-B5E5-DE21-950D87443722}"/>
              </a:ext>
            </a:extLst>
          </p:cNvPr>
          <p:cNvSpPr>
            <a:spLocks noGrp="1"/>
          </p:cNvSpPr>
          <p:nvPr>
            <p:ph type="title"/>
          </p:nvPr>
        </p:nvSpPr>
        <p:spPr/>
        <p:txBody>
          <a:bodyPr>
            <a:normAutofit/>
          </a:bodyPr>
          <a:lstStyle/>
          <a:p>
            <a:r>
              <a:rPr lang="en-GB" sz="3600" dirty="0"/>
              <a:t>Data sources</a:t>
            </a:r>
          </a:p>
        </p:txBody>
      </p:sp>
      <p:sp>
        <p:nvSpPr>
          <p:cNvPr id="5" name="TextBox 4">
            <a:extLst>
              <a:ext uri="{FF2B5EF4-FFF2-40B4-BE49-F238E27FC236}">
                <a16:creationId xmlns:a16="http://schemas.microsoft.com/office/drawing/2014/main" id="{CEAF53A8-DB66-9B0F-0BEC-3E6665A14B2D}"/>
              </a:ext>
            </a:extLst>
          </p:cNvPr>
          <p:cNvSpPr txBox="1"/>
          <p:nvPr/>
        </p:nvSpPr>
        <p:spPr>
          <a:xfrm>
            <a:off x="1380833" y="3406316"/>
            <a:ext cx="2186609" cy="646331"/>
          </a:xfrm>
          <a:prstGeom prst="rect">
            <a:avLst/>
          </a:prstGeom>
          <a:noFill/>
        </p:spPr>
        <p:txBody>
          <a:bodyPr wrap="square" rtlCol="0">
            <a:spAutoFit/>
          </a:bodyPr>
          <a:lstStyle/>
          <a:p>
            <a:r>
              <a:rPr lang="en-GB" b="1" dirty="0">
                <a:latin typeface="Avenir Next LT Pro Light" panose="020B0304020202020204" pitchFamily="34" charset="0"/>
              </a:rPr>
              <a:t>Electric vehicle registrations</a:t>
            </a:r>
          </a:p>
        </p:txBody>
      </p:sp>
      <p:grpSp>
        <p:nvGrpSpPr>
          <p:cNvPr id="10" name="Group 9">
            <a:extLst>
              <a:ext uri="{FF2B5EF4-FFF2-40B4-BE49-F238E27FC236}">
                <a16:creationId xmlns:a16="http://schemas.microsoft.com/office/drawing/2014/main" id="{0D08B148-D56C-59EF-B8BD-5D0E1C905D5D}"/>
              </a:ext>
            </a:extLst>
          </p:cNvPr>
          <p:cNvGrpSpPr/>
          <p:nvPr/>
        </p:nvGrpSpPr>
        <p:grpSpPr>
          <a:xfrm>
            <a:off x="4414004" y="2240555"/>
            <a:ext cx="3040287" cy="3037614"/>
            <a:chOff x="4044177" y="1880253"/>
            <a:chExt cx="3040287" cy="3037614"/>
          </a:xfrm>
        </p:grpSpPr>
        <p:sp>
          <p:nvSpPr>
            <p:cNvPr id="7" name="Oval 6">
              <a:extLst>
                <a:ext uri="{FF2B5EF4-FFF2-40B4-BE49-F238E27FC236}">
                  <a16:creationId xmlns:a16="http://schemas.microsoft.com/office/drawing/2014/main" id="{E4F5EC7A-4259-A6E2-C597-EB8026EC8322}"/>
                </a:ext>
              </a:extLst>
            </p:cNvPr>
            <p:cNvSpPr/>
            <p:nvPr/>
          </p:nvSpPr>
          <p:spPr>
            <a:xfrm>
              <a:off x="4448086" y="2050991"/>
              <a:ext cx="2636378" cy="2636378"/>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80967378-A6D5-276F-7979-8D4DF9D5D5DF}"/>
                </a:ext>
              </a:extLst>
            </p:cNvPr>
            <p:cNvSpPr/>
            <p:nvPr/>
          </p:nvSpPr>
          <p:spPr>
            <a:xfrm>
              <a:off x="5985361" y="1880253"/>
              <a:ext cx="790010" cy="79001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400675AD-7357-C9B0-4965-7E3F0CE6D4B7}"/>
                </a:ext>
              </a:extLst>
            </p:cNvPr>
            <p:cNvSpPr/>
            <p:nvPr/>
          </p:nvSpPr>
          <p:spPr>
            <a:xfrm>
              <a:off x="5985361" y="4127857"/>
              <a:ext cx="790010" cy="79001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D4F8896-0796-B7A4-E089-D20B659F0815}"/>
                </a:ext>
              </a:extLst>
            </p:cNvPr>
            <p:cNvSpPr/>
            <p:nvPr/>
          </p:nvSpPr>
          <p:spPr>
            <a:xfrm>
              <a:off x="4044177" y="2974175"/>
              <a:ext cx="790010" cy="79001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805EF7E4-9F4E-3795-5D10-60B46D4D91BA}"/>
                </a:ext>
              </a:extLst>
            </p:cNvPr>
            <p:cNvSpPr/>
            <p:nvPr/>
          </p:nvSpPr>
          <p:spPr>
            <a:xfrm>
              <a:off x="4158101" y="3088099"/>
              <a:ext cx="562162" cy="562162"/>
            </a:xfrm>
            <a:prstGeom prst="ellipse">
              <a:avLst/>
            </a:prstGeom>
            <a:solidFill>
              <a:srgbClr val="00AA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EC1930D-7654-3E07-2C25-C65C01E3CC68}"/>
                </a:ext>
              </a:extLst>
            </p:cNvPr>
            <p:cNvSpPr/>
            <p:nvPr/>
          </p:nvSpPr>
          <p:spPr>
            <a:xfrm>
              <a:off x="6099285" y="4241781"/>
              <a:ext cx="562162" cy="562162"/>
            </a:xfrm>
            <a:prstGeom prst="ellipse">
              <a:avLst/>
            </a:prstGeom>
            <a:solidFill>
              <a:srgbClr val="6D1C9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D4FBBDAF-13C1-234D-4233-80CE76EE22AC}"/>
                </a:ext>
              </a:extLst>
            </p:cNvPr>
            <p:cNvSpPr/>
            <p:nvPr/>
          </p:nvSpPr>
          <p:spPr>
            <a:xfrm>
              <a:off x="6099285" y="1986899"/>
              <a:ext cx="562162" cy="562162"/>
            </a:xfrm>
            <a:prstGeom prst="ellipse">
              <a:avLst/>
            </a:prstGeom>
            <a:solidFill>
              <a:srgbClr val="FF88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55CA01AD-C043-8F8B-F1D7-AE17EDE6C466}"/>
                </a:ext>
              </a:extLst>
            </p:cNvPr>
            <p:cNvSpPr/>
            <p:nvPr/>
          </p:nvSpPr>
          <p:spPr>
            <a:xfrm>
              <a:off x="5363969" y="2974173"/>
              <a:ext cx="804612" cy="790012"/>
            </a:xfrm>
            <a:prstGeom prst="ellipse">
              <a:avLst/>
            </a:prstGeom>
            <a:solidFill>
              <a:srgbClr val="55AAFF"/>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 name="TextBox 10">
            <a:extLst>
              <a:ext uri="{FF2B5EF4-FFF2-40B4-BE49-F238E27FC236}">
                <a16:creationId xmlns:a16="http://schemas.microsoft.com/office/drawing/2014/main" id="{E731D0C8-EE63-8803-A305-CABA981B23C2}"/>
              </a:ext>
            </a:extLst>
          </p:cNvPr>
          <p:cNvSpPr txBox="1"/>
          <p:nvPr/>
        </p:nvSpPr>
        <p:spPr>
          <a:xfrm>
            <a:off x="7858200" y="5286950"/>
            <a:ext cx="2186609" cy="646331"/>
          </a:xfrm>
          <a:prstGeom prst="rect">
            <a:avLst/>
          </a:prstGeom>
          <a:noFill/>
        </p:spPr>
        <p:txBody>
          <a:bodyPr wrap="square" rtlCol="0">
            <a:spAutoFit/>
          </a:bodyPr>
          <a:lstStyle/>
          <a:p>
            <a:r>
              <a:rPr lang="en-GB" b="1" dirty="0">
                <a:latin typeface="Avenir Next LT Pro Light" panose="020B0304020202020204" pitchFamily="34" charset="0"/>
              </a:rPr>
              <a:t>ID Series RYIs</a:t>
            </a:r>
          </a:p>
          <a:p>
            <a:endParaRPr lang="en-GB" b="1" dirty="0">
              <a:latin typeface="Avenir Next LT Pro Light" panose="020B0304020202020204" pitchFamily="34" charset="0"/>
            </a:endParaRPr>
          </a:p>
        </p:txBody>
      </p:sp>
      <p:sp>
        <p:nvSpPr>
          <p:cNvPr id="12" name="TextBox 11">
            <a:extLst>
              <a:ext uri="{FF2B5EF4-FFF2-40B4-BE49-F238E27FC236}">
                <a16:creationId xmlns:a16="http://schemas.microsoft.com/office/drawing/2014/main" id="{5894CE53-2309-599D-FD3A-C36083593B83}"/>
              </a:ext>
            </a:extLst>
          </p:cNvPr>
          <p:cNvSpPr txBox="1"/>
          <p:nvPr/>
        </p:nvSpPr>
        <p:spPr>
          <a:xfrm>
            <a:off x="7858200" y="1506022"/>
            <a:ext cx="2016050" cy="369332"/>
          </a:xfrm>
          <a:prstGeom prst="rect">
            <a:avLst/>
          </a:prstGeom>
          <a:noFill/>
        </p:spPr>
        <p:txBody>
          <a:bodyPr wrap="square" rtlCol="0">
            <a:spAutoFit/>
          </a:bodyPr>
          <a:lstStyle/>
          <a:p>
            <a:r>
              <a:rPr lang="en-GB" b="1" dirty="0">
                <a:latin typeface="Avenir Next LT Pro Light" panose="020B0304020202020204" pitchFamily="34" charset="0"/>
              </a:rPr>
              <a:t>VW Ownership</a:t>
            </a:r>
          </a:p>
        </p:txBody>
      </p:sp>
      <p:cxnSp>
        <p:nvCxnSpPr>
          <p:cNvPr id="3" name="Straight Connector 2">
            <a:extLst>
              <a:ext uri="{FF2B5EF4-FFF2-40B4-BE49-F238E27FC236}">
                <a16:creationId xmlns:a16="http://schemas.microsoft.com/office/drawing/2014/main" id="{C492D850-1BF8-7CF8-9B76-8E8B497E5DCD}"/>
              </a:ext>
            </a:extLst>
          </p:cNvPr>
          <p:cNvCxnSpPr>
            <a:cxnSpLocks/>
          </p:cNvCxnSpPr>
          <p:nvPr/>
        </p:nvCxnSpPr>
        <p:spPr>
          <a:xfrm flipH="1">
            <a:off x="7519883" y="5656281"/>
            <a:ext cx="2665517" cy="0"/>
          </a:xfrm>
          <a:prstGeom prst="line">
            <a:avLst/>
          </a:prstGeom>
          <a:ln w="19050" cap="rnd">
            <a:solidFill>
              <a:srgbClr val="6D1C94"/>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CEC2AB-B773-6B5F-92A9-E3836897CA85}"/>
              </a:ext>
            </a:extLst>
          </p:cNvPr>
          <p:cNvCxnSpPr>
            <a:cxnSpLocks/>
            <a:endCxn id="33" idx="5"/>
          </p:cNvCxnSpPr>
          <p:nvPr/>
        </p:nvCxnSpPr>
        <p:spPr>
          <a:xfrm flipH="1" flipV="1">
            <a:off x="7029504" y="5162475"/>
            <a:ext cx="473644" cy="493806"/>
          </a:xfrm>
          <a:prstGeom prst="line">
            <a:avLst/>
          </a:prstGeom>
          <a:ln w="19050" cap="rnd">
            <a:solidFill>
              <a:srgbClr val="6D1C9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274C63-C70A-9408-EE85-C0B18E9C2B2C}"/>
              </a:ext>
            </a:extLst>
          </p:cNvPr>
          <p:cNvCxnSpPr>
            <a:cxnSpLocks/>
          </p:cNvCxnSpPr>
          <p:nvPr/>
        </p:nvCxnSpPr>
        <p:spPr>
          <a:xfrm flipH="1">
            <a:off x="1443038" y="4076377"/>
            <a:ext cx="2510505" cy="0"/>
          </a:xfrm>
          <a:prstGeom prst="line">
            <a:avLst/>
          </a:prstGeom>
          <a:ln w="19050" cap="rnd">
            <a:solidFill>
              <a:srgbClr val="00AA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AFEE02-5F1B-CF5B-7518-20867A3665D2}"/>
              </a:ext>
            </a:extLst>
          </p:cNvPr>
          <p:cNvCxnSpPr>
            <a:cxnSpLocks/>
            <a:endCxn id="32" idx="7"/>
          </p:cNvCxnSpPr>
          <p:nvPr/>
        </p:nvCxnSpPr>
        <p:spPr>
          <a:xfrm flipH="1">
            <a:off x="7029504" y="1854262"/>
            <a:ext cx="490379" cy="501987"/>
          </a:xfrm>
          <a:prstGeom prst="line">
            <a:avLst/>
          </a:prstGeom>
          <a:ln w="19050" cap="rnd">
            <a:solidFill>
              <a:srgbClr val="FF88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CE93C0-D3CF-6BA2-1BD8-30F280178E4A}"/>
              </a:ext>
            </a:extLst>
          </p:cNvPr>
          <p:cNvCxnSpPr>
            <a:cxnSpLocks/>
            <a:stCxn id="31" idx="2"/>
          </p:cNvCxnSpPr>
          <p:nvPr/>
        </p:nvCxnSpPr>
        <p:spPr>
          <a:xfrm flipH="1">
            <a:off x="3953543" y="3729482"/>
            <a:ext cx="460461" cy="346895"/>
          </a:xfrm>
          <a:prstGeom prst="line">
            <a:avLst/>
          </a:prstGeom>
          <a:ln w="19050" cap="rnd">
            <a:solidFill>
              <a:srgbClr val="00AA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CA6415-A6CB-4CE5-89FE-0AF94C8A5C76}"/>
              </a:ext>
            </a:extLst>
          </p:cNvPr>
          <p:cNvCxnSpPr>
            <a:cxnSpLocks/>
          </p:cNvCxnSpPr>
          <p:nvPr/>
        </p:nvCxnSpPr>
        <p:spPr>
          <a:xfrm flipH="1">
            <a:off x="7519883" y="1854262"/>
            <a:ext cx="2697162" cy="0"/>
          </a:xfrm>
          <a:prstGeom prst="line">
            <a:avLst/>
          </a:prstGeom>
          <a:ln w="19050" cap="rnd">
            <a:solidFill>
              <a:srgbClr val="FF8800"/>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215D4D9-6439-580F-7883-954B111C8C06}"/>
              </a:ext>
            </a:extLst>
          </p:cNvPr>
          <p:cNvSpPr txBox="1"/>
          <p:nvPr/>
        </p:nvSpPr>
        <p:spPr>
          <a:xfrm>
            <a:off x="1443038" y="4124487"/>
            <a:ext cx="3025700" cy="1477328"/>
          </a:xfrm>
          <a:prstGeom prst="rect">
            <a:avLst/>
          </a:prstGeom>
          <a:noFill/>
        </p:spPr>
        <p:txBody>
          <a:bodyPr wrap="square" rtlCol="0">
            <a:spAutoFit/>
          </a:bodyPr>
          <a:lstStyle/>
          <a:p>
            <a:pPr marL="285750" indent="-285750">
              <a:spcAft>
                <a:spcPts val="600"/>
              </a:spcAft>
              <a:buFontTx/>
              <a:buChar char="-"/>
            </a:pPr>
            <a:r>
              <a:rPr lang="en-GB" sz="1600" dirty="0">
                <a:latin typeface="Avenir Next LT Pro Light" panose="020B0304020202020204" pitchFamily="34" charset="0"/>
              </a:rPr>
              <a:t>Tesla and BYD sales in 2023</a:t>
            </a:r>
          </a:p>
          <a:p>
            <a:pPr marL="285750" indent="-285750">
              <a:spcAft>
                <a:spcPts val="600"/>
              </a:spcAft>
              <a:buFontTx/>
              <a:buChar char="-"/>
            </a:pPr>
            <a:r>
              <a:rPr lang="en-GB" sz="1600" dirty="0">
                <a:latin typeface="Avenir Next LT Pro Light" panose="020B0304020202020204" pitchFamily="34" charset="0"/>
              </a:rPr>
              <a:t>EV Council (publicly available)</a:t>
            </a:r>
          </a:p>
          <a:p>
            <a:pPr marL="285750" indent="-285750">
              <a:spcAft>
                <a:spcPts val="600"/>
              </a:spcAft>
              <a:buFontTx/>
              <a:buChar char="-"/>
            </a:pPr>
            <a:r>
              <a:rPr lang="en-GB" sz="1600" dirty="0">
                <a:latin typeface="Avenir Next LT Pro Light" panose="020B0304020202020204" pitchFamily="34" charset="0"/>
              </a:rPr>
              <a:t>% of total light vehicle owners</a:t>
            </a:r>
          </a:p>
        </p:txBody>
      </p:sp>
      <p:sp>
        <p:nvSpPr>
          <p:cNvPr id="37" name="TextBox 36">
            <a:extLst>
              <a:ext uri="{FF2B5EF4-FFF2-40B4-BE49-F238E27FC236}">
                <a16:creationId xmlns:a16="http://schemas.microsoft.com/office/drawing/2014/main" id="{780911EE-3A6A-BC62-A160-1559E5025CE3}"/>
              </a:ext>
            </a:extLst>
          </p:cNvPr>
          <p:cNvSpPr txBox="1"/>
          <p:nvPr/>
        </p:nvSpPr>
        <p:spPr>
          <a:xfrm>
            <a:off x="7858200" y="1892423"/>
            <a:ext cx="3025700" cy="1477328"/>
          </a:xfrm>
          <a:prstGeom prst="rect">
            <a:avLst/>
          </a:prstGeom>
          <a:noFill/>
        </p:spPr>
        <p:txBody>
          <a:bodyPr wrap="square" rtlCol="0">
            <a:spAutoFit/>
          </a:bodyPr>
          <a:lstStyle/>
          <a:p>
            <a:pPr marL="285750" indent="-285750">
              <a:spcAft>
                <a:spcPts val="600"/>
              </a:spcAft>
              <a:buFontTx/>
              <a:buChar char="-"/>
            </a:pPr>
            <a:r>
              <a:rPr lang="en-GB" sz="1600" dirty="0">
                <a:latin typeface="Avenir Next LT Pro Light" panose="020B0304020202020204" pitchFamily="34" charset="0"/>
              </a:rPr>
              <a:t>578,000 past and present owners </a:t>
            </a:r>
          </a:p>
          <a:p>
            <a:pPr marL="285750" indent="-285750">
              <a:spcAft>
                <a:spcPts val="600"/>
              </a:spcAft>
              <a:buFontTx/>
              <a:buChar char="-"/>
            </a:pPr>
            <a:r>
              <a:rPr lang="en-GB" sz="1600" dirty="0">
                <a:latin typeface="Avenir Next LT Pro Light" panose="020B0304020202020204" pitchFamily="34" charset="0"/>
              </a:rPr>
              <a:t>VGA Salesforce</a:t>
            </a:r>
          </a:p>
          <a:p>
            <a:pPr marL="285750" indent="-285750">
              <a:spcAft>
                <a:spcPts val="600"/>
              </a:spcAft>
              <a:buFontTx/>
              <a:buChar char="-"/>
            </a:pPr>
            <a:r>
              <a:rPr lang="en-GB" sz="1600" dirty="0">
                <a:latin typeface="Avenir Next LT Pro Light" panose="020B0304020202020204" pitchFamily="34" charset="0"/>
              </a:rPr>
              <a:t>% of total light vehicle owners</a:t>
            </a:r>
          </a:p>
        </p:txBody>
      </p:sp>
      <p:sp>
        <p:nvSpPr>
          <p:cNvPr id="38" name="TextBox 37">
            <a:extLst>
              <a:ext uri="{FF2B5EF4-FFF2-40B4-BE49-F238E27FC236}">
                <a16:creationId xmlns:a16="http://schemas.microsoft.com/office/drawing/2014/main" id="{EE98F2F4-0BE4-4E5E-BF67-48529789EE21}"/>
              </a:ext>
            </a:extLst>
          </p:cNvPr>
          <p:cNvSpPr txBox="1"/>
          <p:nvPr/>
        </p:nvSpPr>
        <p:spPr>
          <a:xfrm>
            <a:off x="7858200" y="5680723"/>
            <a:ext cx="3025700" cy="907941"/>
          </a:xfrm>
          <a:prstGeom prst="rect">
            <a:avLst/>
          </a:prstGeom>
          <a:noFill/>
        </p:spPr>
        <p:txBody>
          <a:bodyPr wrap="square" rtlCol="0">
            <a:spAutoFit/>
          </a:bodyPr>
          <a:lstStyle/>
          <a:p>
            <a:pPr marL="285750" indent="-285750">
              <a:spcAft>
                <a:spcPts val="600"/>
              </a:spcAft>
              <a:buFontTx/>
              <a:buChar char="-"/>
            </a:pPr>
            <a:r>
              <a:rPr lang="en-GB" sz="1600" dirty="0">
                <a:latin typeface="Avenir Next LT Pro Light" panose="020B0304020202020204" pitchFamily="34" charset="0"/>
              </a:rPr>
              <a:t>5,600 ID.4 and ID.5 RYIs</a:t>
            </a:r>
          </a:p>
          <a:p>
            <a:pPr marL="285750" indent="-285750">
              <a:spcAft>
                <a:spcPts val="600"/>
              </a:spcAft>
              <a:buFontTx/>
              <a:buChar char="-"/>
            </a:pPr>
            <a:r>
              <a:rPr lang="en-GB" sz="1600" dirty="0">
                <a:latin typeface="Avenir Next LT Pro Light" panose="020B0304020202020204" pitchFamily="34" charset="0"/>
              </a:rPr>
              <a:t>VGA Salesforce (via form on website)</a:t>
            </a:r>
          </a:p>
        </p:txBody>
      </p:sp>
    </p:spTree>
    <p:extLst>
      <p:ext uri="{BB962C8B-B14F-4D97-AF65-F5344CB8AC3E}">
        <p14:creationId xmlns:p14="http://schemas.microsoft.com/office/powerpoint/2010/main" val="2377091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Research tasks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40</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7559190" cy="389337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800">
                <a:latin typeface="Avenir Next" panose="020B0503020202020204" pitchFamily="34" charset="0"/>
              </a:rPr>
              <a:t>Hypothesis Development Workshop</a:t>
            </a:r>
          </a:p>
          <a:p>
            <a:pPr marL="342900" indent="-342900">
              <a:lnSpc>
                <a:spcPct val="120000"/>
              </a:lnSpc>
              <a:buFont typeface="Arial" panose="020B0604020202020204" pitchFamily="34" charset="0"/>
              <a:buChar char="•"/>
            </a:pPr>
            <a:r>
              <a:rPr lang="en-AU" sz="1800" b="0">
                <a:latin typeface="Avenir Next" panose="020B0503020202020204" pitchFamily="34" charset="0"/>
              </a:rPr>
              <a:t>Gather and expand upon existing hypotheses to identify VW EV purchasers. </a:t>
            </a:r>
          </a:p>
          <a:p>
            <a:pPr marL="342900" indent="-342900">
              <a:lnSpc>
                <a:spcPct val="120000"/>
              </a:lnSpc>
              <a:buFont typeface="Arial" panose="020B0604020202020204" pitchFamily="34" charset="0"/>
              <a:buChar char="•"/>
            </a:pPr>
            <a:r>
              <a:rPr lang="en-AU" sz="1800" b="0">
                <a:latin typeface="Avenir Next" panose="020B0503020202020204" pitchFamily="34" charset="0"/>
              </a:rPr>
              <a:t>Discuss and prioritise hypotheses based on (1) perceived signal strength for ID Series propensity; (2) feasibility of using for targeting</a:t>
            </a:r>
          </a:p>
          <a:p>
            <a:pPr marL="342900" indent="-342900">
              <a:lnSpc>
                <a:spcPct val="120000"/>
              </a:lnSpc>
              <a:buFont typeface="Arial" panose="020B0604020202020204" pitchFamily="34" charset="0"/>
              <a:buChar char="•"/>
            </a:pPr>
            <a:r>
              <a:rPr lang="en-AU" sz="1800" b="0">
                <a:latin typeface="Avenir Next" panose="020B0503020202020204" pitchFamily="34" charset="0"/>
              </a:rPr>
              <a:t>Discuss initial routes to validating priority hypotheses with data.</a:t>
            </a:r>
          </a:p>
          <a:p>
            <a:pPr>
              <a:lnSpc>
                <a:spcPct val="120000"/>
              </a:lnSpc>
            </a:pPr>
            <a:r>
              <a:rPr lang="en-AU" sz="1800">
                <a:latin typeface="Avenir Next" panose="020B0503020202020204" pitchFamily="34" charset="0"/>
              </a:rPr>
              <a:t>Output :</a:t>
            </a:r>
          </a:p>
          <a:p>
            <a:pPr>
              <a:lnSpc>
                <a:spcPct val="120000"/>
              </a:lnSpc>
            </a:pPr>
            <a:r>
              <a:rPr lang="en-AU" sz="1800" b="0">
                <a:latin typeface="Avenir Next" panose="020B0503020202020204" pitchFamily="34" charset="0"/>
              </a:rPr>
              <a:t>3-5 preferred hypotheses to pursue on how we might distinguish high propensity VW ID. Series buyers. </a:t>
            </a:r>
          </a:p>
        </p:txBody>
      </p:sp>
      <p:sp>
        <p:nvSpPr>
          <p:cNvPr id="3" name="Text Placeholder 2">
            <a:extLst>
              <a:ext uri="{FF2B5EF4-FFF2-40B4-BE49-F238E27FC236}">
                <a16:creationId xmlns:a16="http://schemas.microsoft.com/office/drawing/2014/main" id="{475AD4C4-37DD-81FC-51F6-D66468A8C632}"/>
              </a:ext>
            </a:extLst>
          </p:cNvPr>
          <p:cNvSpPr txBox="1">
            <a:spLocks/>
          </p:cNvSpPr>
          <p:nvPr/>
        </p:nvSpPr>
        <p:spPr>
          <a:xfrm>
            <a:off x="8913222" y="2523386"/>
            <a:ext cx="2788101"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600" i="1">
                <a:solidFill>
                  <a:srgbClr val="A3AFC7"/>
                </a:solidFill>
                <a:latin typeface="Avenir Next" panose="020B0503020202020204" pitchFamily="34" charset="0"/>
              </a:rPr>
              <a:t>Initial example hypothesis:</a:t>
            </a:r>
          </a:p>
          <a:p>
            <a:pPr>
              <a:lnSpc>
                <a:spcPct val="120000"/>
              </a:lnSpc>
            </a:pPr>
            <a:r>
              <a:rPr lang="en-AU" sz="1600" b="0" i="1">
                <a:solidFill>
                  <a:srgbClr val="A3AFC7"/>
                </a:solidFill>
                <a:latin typeface="Avenir Next" panose="020B0503020202020204" pitchFamily="34" charset="0"/>
              </a:rPr>
              <a:t>“Premium / luxury vehicle owners may be more likely to consider VW EVs for a second vehicle in the current economic environment”</a:t>
            </a:r>
          </a:p>
        </p:txBody>
      </p:sp>
    </p:spTree>
    <p:extLst>
      <p:ext uri="{BB962C8B-B14F-4D97-AF65-F5344CB8AC3E}">
        <p14:creationId xmlns:p14="http://schemas.microsoft.com/office/powerpoint/2010/main" val="3726204856"/>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Research tasks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41</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3" y="2146300"/>
            <a:ext cx="8630527" cy="392906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800">
                <a:latin typeface="Avenir Next" panose="020B0503020202020204" pitchFamily="34" charset="0"/>
              </a:rPr>
              <a:t>Validation </a:t>
            </a:r>
          </a:p>
          <a:p>
            <a:pPr marL="342900" indent="-342900">
              <a:lnSpc>
                <a:spcPct val="120000"/>
              </a:lnSpc>
              <a:buFont typeface="Arial" panose="020B0604020202020204" pitchFamily="34" charset="0"/>
              <a:buChar char="•"/>
            </a:pPr>
            <a:r>
              <a:rPr lang="en-AU" sz="1800" b="0">
                <a:latin typeface="Avenir Next" panose="020B0503020202020204" pitchFamily="34" charset="0"/>
              </a:rPr>
              <a:t>Data discovery and analysis to reinforce hypotheses with data. Examine existing VW data sources (ARC, VW CRM, etc) and market research to support validation of existing hypotheses.</a:t>
            </a:r>
          </a:p>
          <a:p>
            <a:pPr marL="342900" indent="-342900">
              <a:lnSpc>
                <a:spcPct val="120000"/>
              </a:lnSpc>
              <a:buFont typeface="Arial" panose="020B0604020202020204" pitchFamily="34" charset="0"/>
              <a:buChar char="•"/>
            </a:pPr>
            <a:r>
              <a:rPr lang="en-AU" sz="1800" b="0">
                <a:latin typeface="Avenir Next" panose="020B0503020202020204" pitchFamily="34" charset="0"/>
              </a:rPr>
              <a:t>RAPP would also surface any ancillary findings resulting from its review of these data sources.</a:t>
            </a:r>
          </a:p>
          <a:p>
            <a:pPr marL="342900" indent="-342900">
              <a:lnSpc>
                <a:spcPct val="120000"/>
              </a:lnSpc>
              <a:buFont typeface="Arial" panose="020B0604020202020204" pitchFamily="34" charset="0"/>
              <a:buChar char="•"/>
            </a:pPr>
            <a:r>
              <a:rPr lang="en-AU" sz="1800" b="0">
                <a:latin typeface="Avenir Next" panose="020B0503020202020204" pitchFamily="34" charset="0"/>
              </a:rPr>
              <a:t>This stage may result in rejection of some hypotheses either due to data suggesting a different result, or lack of data to support.</a:t>
            </a:r>
          </a:p>
          <a:p>
            <a:pPr>
              <a:lnSpc>
                <a:spcPct val="120000"/>
              </a:lnSpc>
            </a:pPr>
            <a:r>
              <a:rPr lang="en-AU" sz="1800">
                <a:latin typeface="Avenir Next" panose="020B0503020202020204" pitchFamily="34" charset="0"/>
              </a:rPr>
              <a:t>Output :</a:t>
            </a:r>
          </a:p>
          <a:p>
            <a:pPr>
              <a:lnSpc>
                <a:spcPct val="120000"/>
              </a:lnSpc>
            </a:pPr>
            <a:r>
              <a:rPr lang="en-GB" sz="1800" b="0">
                <a:latin typeface="Avenir Next" panose="020B0503020202020204" pitchFamily="34" charset="0"/>
              </a:rPr>
              <a:t>Where possible, data visualisations demonstrating the validity of each priority hypothesis.</a:t>
            </a:r>
            <a:endParaRPr lang="en-AU" sz="1800" b="0">
              <a:latin typeface="Avenir Next" panose="020B0503020202020204" pitchFamily="34" charset="0"/>
            </a:endParaRPr>
          </a:p>
          <a:p>
            <a:endParaRPr lang="en-AU" sz="1800" b="0">
              <a:latin typeface="Avenir Next" panose="020B0503020202020204" pitchFamily="34" charset="0"/>
            </a:endParaRPr>
          </a:p>
        </p:txBody>
      </p:sp>
      <p:cxnSp>
        <p:nvCxnSpPr>
          <p:cNvPr id="5" name="Straight Connector 4">
            <a:extLst>
              <a:ext uri="{FF2B5EF4-FFF2-40B4-BE49-F238E27FC236}">
                <a16:creationId xmlns:a16="http://schemas.microsoft.com/office/drawing/2014/main" id="{07C91C02-9F81-A205-6A60-4CDD64BC884D}"/>
              </a:ext>
            </a:extLst>
          </p:cNvPr>
          <p:cNvCxnSpPr>
            <a:cxnSpLocks/>
          </p:cNvCxnSpPr>
          <p:nvPr/>
        </p:nvCxnSpPr>
        <p:spPr>
          <a:xfrm>
            <a:off x="9671050" y="2150076"/>
            <a:ext cx="0" cy="3925286"/>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281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Research tasks</a:t>
            </a:r>
            <a:endParaRPr lang="en-US" b="0"/>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42</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GB" sz="1800">
                <a:latin typeface="Avenir Next" panose="020B0503020202020204" pitchFamily="34" charset="0"/>
              </a:rPr>
              <a:t>Audience Accessibility </a:t>
            </a:r>
          </a:p>
          <a:p>
            <a:pPr marL="342900" indent="-342900">
              <a:lnSpc>
                <a:spcPct val="120000"/>
              </a:lnSpc>
              <a:buFont typeface="Arial" panose="020B0604020202020204" pitchFamily="34" charset="0"/>
              <a:buChar char="•"/>
            </a:pPr>
            <a:r>
              <a:rPr lang="en-GB" sz="1800" b="0">
                <a:latin typeface="Avenir Next" panose="020B0503020202020204" pitchFamily="34" charset="0"/>
              </a:rPr>
              <a:t>In collaboration with PHD, working sessions to develop a targeting methodology for each of our validated audiences, understanding and experimenting with the signals included in our audience definition to optimise size / cost of each audience. </a:t>
            </a:r>
          </a:p>
          <a:p>
            <a:pPr>
              <a:lnSpc>
                <a:spcPct val="120000"/>
              </a:lnSpc>
            </a:pPr>
            <a:r>
              <a:rPr lang="en-AU" sz="1800">
                <a:latin typeface="Avenir Next" panose="020B0503020202020204" pitchFamily="34" charset="0"/>
              </a:rPr>
              <a:t>Output :</a:t>
            </a:r>
          </a:p>
          <a:p>
            <a:r>
              <a:rPr lang="en-GB" sz="1800" b="0">
                <a:latin typeface="Avenir Next" panose="020B0503020202020204" pitchFamily="34" charset="0"/>
              </a:rPr>
              <a:t>For each audience, an assessment of </a:t>
            </a:r>
            <a:r>
              <a:rPr lang="en-GB" sz="1800" b="0" err="1">
                <a:latin typeface="Avenir Next" panose="020B0503020202020204" pitchFamily="34" charset="0"/>
              </a:rPr>
              <a:t>buyability</a:t>
            </a:r>
            <a:r>
              <a:rPr lang="en-GB" sz="1800" b="0">
                <a:latin typeface="Avenir Next" panose="020B0503020202020204" pitchFamily="34" charset="0"/>
              </a:rPr>
              <a:t> across:</a:t>
            </a:r>
          </a:p>
          <a:p>
            <a:pPr marL="342900" indent="-342900">
              <a:buFont typeface="Arial" panose="020B0604020202020204" pitchFamily="34" charset="0"/>
              <a:buChar char="•"/>
            </a:pPr>
            <a:r>
              <a:rPr lang="en-GB" sz="1800" b="0">
                <a:latin typeface="Avenir Next" panose="020B0503020202020204" pitchFamily="34" charset="0"/>
              </a:rPr>
              <a:t>Size</a:t>
            </a:r>
          </a:p>
          <a:p>
            <a:pPr marL="342900" indent="-342900">
              <a:buFont typeface="Arial" panose="020B0604020202020204" pitchFamily="34" charset="0"/>
              <a:buChar char="•"/>
            </a:pPr>
            <a:r>
              <a:rPr lang="en-GB" sz="1800" b="0">
                <a:latin typeface="Avenir Next" panose="020B0503020202020204" pitchFamily="34" charset="0"/>
              </a:rPr>
              <a:t>Cost (if possible)</a:t>
            </a:r>
          </a:p>
          <a:p>
            <a:pPr marL="342900" indent="-342900">
              <a:buFont typeface="Arial" panose="020B0604020202020204" pitchFamily="34" charset="0"/>
              <a:buChar char="•"/>
            </a:pPr>
            <a:r>
              <a:rPr lang="en-GB" sz="1800" b="0">
                <a:latin typeface="Avenir Next" panose="020B0503020202020204" pitchFamily="34" charset="0"/>
              </a:rPr>
              <a:t>Means of targeting (channel, signals) </a:t>
            </a:r>
            <a:endParaRPr lang="en-AU" sz="1800" b="0">
              <a:latin typeface="Avenir Next" panose="020B0503020202020204" pitchFamily="34" charset="0"/>
            </a:endParaRPr>
          </a:p>
        </p:txBody>
      </p:sp>
      <p:cxnSp>
        <p:nvCxnSpPr>
          <p:cNvPr id="5" name="Straight Connector 4">
            <a:extLst>
              <a:ext uri="{FF2B5EF4-FFF2-40B4-BE49-F238E27FC236}">
                <a16:creationId xmlns:a16="http://schemas.microsoft.com/office/drawing/2014/main" id="{6CA6E40C-E55A-A78B-540D-FC4153B7564D}"/>
              </a:ext>
            </a:extLst>
          </p:cNvPr>
          <p:cNvCxnSpPr>
            <a:cxnSpLocks/>
          </p:cNvCxnSpPr>
          <p:nvPr/>
        </p:nvCxnSpPr>
        <p:spPr>
          <a:xfrm>
            <a:off x="9671050" y="2150076"/>
            <a:ext cx="0" cy="3575810"/>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083025"/>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Phase two outputs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a:xfrm>
            <a:off x="344989" y="6291267"/>
            <a:ext cx="4114800" cy="365125"/>
          </a:xfrm>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43</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46300"/>
            <a:ext cx="8630526" cy="425357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800">
                <a:latin typeface="Avenir Next" panose="020B0503020202020204" pitchFamily="34" charset="0"/>
              </a:rPr>
              <a:t>Strategy Development </a:t>
            </a:r>
          </a:p>
          <a:p>
            <a:pPr marL="342900" indent="-342900">
              <a:lnSpc>
                <a:spcPct val="120000"/>
              </a:lnSpc>
              <a:buFont typeface="Arial" panose="020B0604020202020204" pitchFamily="34" charset="0"/>
              <a:buChar char="•"/>
            </a:pPr>
            <a:r>
              <a:rPr lang="en-AU" sz="1800" b="0">
                <a:latin typeface="Avenir Next" panose="020B0503020202020204" pitchFamily="34" charset="0"/>
              </a:rPr>
              <a:t>Combine target audiences from phases 1 and 2, with hygiene factors such as targeting audiences based on recent interest in EVs, retargeting RYIs and lookalike modelling into one coherent audience strategy.</a:t>
            </a:r>
          </a:p>
          <a:p>
            <a:pPr marL="342900" indent="-342900">
              <a:lnSpc>
                <a:spcPct val="120000"/>
              </a:lnSpc>
              <a:buFont typeface="Arial" panose="020B0604020202020204" pitchFamily="34" charset="0"/>
              <a:buChar char="•"/>
            </a:pPr>
            <a:r>
              <a:rPr lang="en-AU" sz="1800" b="0">
                <a:latin typeface="Avenir Next" panose="020B0503020202020204" pitchFamily="34" charset="0"/>
              </a:rPr>
              <a:t>Development of a supporting measurement framework detailing KPIs for activity by channel, </a:t>
            </a:r>
          </a:p>
          <a:p>
            <a:pPr marL="342900" indent="-342900">
              <a:lnSpc>
                <a:spcPct val="120000"/>
              </a:lnSpc>
              <a:buFont typeface="Arial" panose="020B0604020202020204" pitchFamily="34" charset="0"/>
              <a:buChar char="•"/>
            </a:pPr>
            <a:r>
              <a:rPr lang="en-AU" sz="1800" b="0">
                <a:latin typeface="Avenir Next" panose="020B0503020202020204" pitchFamily="34" charset="0"/>
              </a:rPr>
              <a:t>and support for in-flight optimisation of audience targeting budgets.</a:t>
            </a:r>
          </a:p>
          <a:p>
            <a:pPr>
              <a:lnSpc>
                <a:spcPct val="120000"/>
              </a:lnSpc>
            </a:pPr>
            <a:r>
              <a:rPr lang="en-AU" sz="1800">
                <a:latin typeface="Avenir Next" panose="020B0503020202020204" pitchFamily="34" charset="0"/>
              </a:rPr>
              <a:t>Output :</a:t>
            </a:r>
          </a:p>
          <a:p>
            <a:r>
              <a:rPr lang="en-GB" sz="1800" b="0">
                <a:latin typeface="Avenir Next" panose="020B0503020202020204" pitchFamily="34" charset="0"/>
              </a:rPr>
              <a:t>Strategy document outlining audience strategy for ID. Series launch:</a:t>
            </a:r>
          </a:p>
          <a:p>
            <a:pPr marL="342900" indent="-342900">
              <a:buFont typeface="Arial" panose="020B0604020202020204" pitchFamily="34" charset="0"/>
              <a:buChar char="•"/>
            </a:pPr>
            <a:r>
              <a:rPr lang="en-GB" sz="1800" b="0">
                <a:latin typeface="Avenir Next" panose="020B0503020202020204" pitchFamily="34" charset="0"/>
              </a:rPr>
              <a:t>Audience definition, targeting criteria, channel(s), content / messaging, initial spend</a:t>
            </a:r>
            <a:endParaRPr lang="en-AU" sz="1800" b="0">
              <a:latin typeface="Avenir Next" panose="020B0503020202020204" pitchFamily="34" charset="0"/>
            </a:endParaRPr>
          </a:p>
        </p:txBody>
      </p:sp>
      <p:cxnSp>
        <p:nvCxnSpPr>
          <p:cNvPr id="3" name="Straight Connector 2">
            <a:extLst>
              <a:ext uri="{FF2B5EF4-FFF2-40B4-BE49-F238E27FC236}">
                <a16:creationId xmlns:a16="http://schemas.microsoft.com/office/drawing/2014/main" id="{AC23B432-9A01-5AE5-8B8D-C94123A0724C}"/>
              </a:ext>
            </a:extLst>
          </p:cNvPr>
          <p:cNvCxnSpPr>
            <a:cxnSpLocks/>
          </p:cNvCxnSpPr>
          <p:nvPr/>
        </p:nvCxnSpPr>
        <p:spPr>
          <a:xfrm>
            <a:off x="9671050" y="2150076"/>
            <a:ext cx="0" cy="3575810"/>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729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lstStyle/>
          <a:p>
            <a:r>
              <a:rPr lang="en-US"/>
              <a:t>Timings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44</a:t>
            </a:fld>
            <a:endParaRPr lang="en-US">
              <a:solidFill>
                <a:schemeClr val="tx1"/>
              </a:solidFill>
            </a:endParaRPr>
          </a:p>
        </p:txBody>
      </p:sp>
      <p:graphicFrame>
        <p:nvGraphicFramePr>
          <p:cNvPr id="5" name="Table 4">
            <a:extLst>
              <a:ext uri="{FF2B5EF4-FFF2-40B4-BE49-F238E27FC236}">
                <a16:creationId xmlns:a16="http://schemas.microsoft.com/office/drawing/2014/main" id="{17FBB96A-B545-45F9-CDA2-7F2CCE794C52}"/>
              </a:ext>
            </a:extLst>
          </p:cNvPr>
          <p:cNvGraphicFramePr>
            <a:graphicFrameLocks noGrp="1"/>
          </p:cNvGraphicFramePr>
          <p:nvPr>
            <p:extLst>
              <p:ext uri="{D42A27DB-BD31-4B8C-83A1-F6EECF244321}">
                <p14:modId xmlns:p14="http://schemas.microsoft.com/office/powerpoint/2010/main" val="4247186354"/>
              </p:ext>
            </p:extLst>
          </p:nvPr>
        </p:nvGraphicFramePr>
        <p:xfrm>
          <a:off x="1028699" y="2150321"/>
          <a:ext cx="10415590" cy="3156463"/>
        </p:xfrm>
        <a:graphic>
          <a:graphicData uri="http://schemas.openxmlformats.org/drawingml/2006/table">
            <a:tbl>
              <a:tblPr firstRow="1" bandRow="1">
                <a:tableStyleId>{5C22544A-7EE6-4342-B048-85BDC9FD1C3A}</a:tableStyleId>
              </a:tblPr>
              <a:tblGrid>
                <a:gridCol w="2083118">
                  <a:extLst>
                    <a:ext uri="{9D8B030D-6E8A-4147-A177-3AD203B41FA5}">
                      <a16:colId xmlns:a16="http://schemas.microsoft.com/office/drawing/2014/main" val="2525459820"/>
                    </a:ext>
                  </a:extLst>
                </a:gridCol>
                <a:gridCol w="2083118">
                  <a:extLst>
                    <a:ext uri="{9D8B030D-6E8A-4147-A177-3AD203B41FA5}">
                      <a16:colId xmlns:a16="http://schemas.microsoft.com/office/drawing/2014/main" val="267944716"/>
                    </a:ext>
                  </a:extLst>
                </a:gridCol>
                <a:gridCol w="2083118">
                  <a:extLst>
                    <a:ext uri="{9D8B030D-6E8A-4147-A177-3AD203B41FA5}">
                      <a16:colId xmlns:a16="http://schemas.microsoft.com/office/drawing/2014/main" val="2634786259"/>
                    </a:ext>
                  </a:extLst>
                </a:gridCol>
                <a:gridCol w="2083118">
                  <a:extLst>
                    <a:ext uri="{9D8B030D-6E8A-4147-A177-3AD203B41FA5}">
                      <a16:colId xmlns:a16="http://schemas.microsoft.com/office/drawing/2014/main" val="4149089652"/>
                    </a:ext>
                  </a:extLst>
                </a:gridCol>
                <a:gridCol w="2083118">
                  <a:extLst>
                    <a:ext uri="{9D8B030D-6E8A-4147-A177-3AD203B41FA5}">
                      <a16:colId xmlns:a16="http://schemas.microsoft.com/office/drawing/2014/main" val="3667749874"/>
                    </a:ext>
                  </a:extLst>
                </a:gridCol>
              </a:tblGrid>
              <a:tr h="578714">
                <a:tc>
                  <a:txBody>
                    <a:bodyPr/>
                    <a:lstStyle/>
                    <a:p>
                      <a:r>
                        <a:rPr lang="en-US" b="0" i="0">
                          <a:solidFill>
                            <a:schemeClr val="accent6"/>
                          </a:solidFill>
                          <a:latin typeface="Avenir Next" panose="020B0503020202020204" pitchFamily="34" charset="0"/>
                        </a:rPr>
                        <a:t>w/c 15 Apr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22 Apr</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29 Apr</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6 May</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13 May</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010509"/>
                  </a:ext>
                </a:extLst>
              </a:tr>
              <a:tr h="2516383">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1640592"/>
                  </a:ext>
                </a:extLst>
              </a:tr>
            </a:tbl>
          </a:graphicData>
        </a:graphic>
      </p:graphicFrame>
      <p:sp>
        <p:nvSpPr>
          <p:cNvPr id="8" name="Rectangle 7">
            <a:extLst>
              <a:ext uri="{FF2B5EF4-FFF2-40B4-BE49-F238E27FC236}">
                <a16:creationId xmlns:a16="http://schemas.microsoft.com/office/drawing/2014/main" id="{9ECF219B-689E-5B98-7360-9211D859C155}"/>
              </a:ext>
            </a:extLst>
          </p:cNvPr>
          <p:cNvSpPr/>
          <p:nvPr/>
        </p:nvSpPr>
        <p:spPr>
          <a:xfrm>
            <a:off x="5214937" y="3071813"/>
            <a:ext cx="3942315" cy="4572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Avenir Next" panose="020B0503020202020204" pitchFamily="34" charset="0"/>
              </a:rPr>
              <a:t>Phase one </a:t>
            </a:r>
          </a:p>
        </p:txBody>
      </p:sp>
      <p:sp>
        <p:nvSpPr>
          <p:cNvPr id="9" name="Rectangle 8">
            <a:extLst>
              <a:ext uri="{FF2B5EF4-FFF2-40B4-BE49-F238E27FC236}">
                <a16:creationId xmlns:a16="http://schemas.microsoft.com/office/drawing/2014/main" id="{D78E9B0E-3DFB-6304-85C8-6F7625DADE62}"/>
              </a:ext>
            </a:extLst>
          </p:cNvPr>
          <p:cNvSpPr/>
          <p:nvPr/>
        </p:nvSpPr>
        <p:spPr>
          <a:xfrm>
            <a:off x="4071938" y="4252385"/>
            <a:ext cx="3015716" cy="4572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Avenir Next" panose="020B0503020202020204" pitchFamily="34" charset="0"/>
              </a:rPr>
              <a:t>Phase two scoping</a:t>
            </a:r>
          </a:p>
        </p:txBody>
      </p:sp>
      <p:sp>
        <p:nvSpPr>
          <p:cNvPr id="13" name="Rectangle 12">
            <a:extLst>
              <a:ext uri="{FF2B5EF4-FFF2-40B4-BE49-F238E27FC236}">
                <a16:creationId xmlns:a16="http://schemas.microsoft.com/office/drawing/2014/main" id="{282A5609-C507-74FA-5521-F7AE8E5BA99B}"/>
              </a:ext>
            </a:extLst>
          </p:cNvPr>
          <p:cNvSpPr/>
          <p:nvPr/>
        </p:nvSpPr>
        <p:spPr>
          <a:xfrm>
            <a:off x="3171825" y="3082919"/>
            <a:ext cx="1856337" cy="457200"/>
          </a:xfrm>
          <a:prstGeom prst="rect">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Avenir Next" panose="020B0503020202020204" pitchFamily="34" charset="0"/>
              </a:rPr>
              <a:t>Chris A/L</a:t>
            </a:r>
          </a:p>
        </p:txBody>
      </p:sp>
      <p:sp>
        <p:nvSpPr>
          <p:cNvPr id="15" name="Diamond 14">
            <a:extLst>
              <a:ext uri="{FF2B5EF4-FFF2-40B4-BE49-F238E27FC236}">
                <a16:creationId xmlns:a16="http://schemas.microsoft.com/office/drawing/2014/main" id="{79D6F35E-9C28-F04D-1D9C-326A2759137A}"/>
              </a:ext>
            </a:extLst>
          </p:cNvPr>
          <p:cNvSpPr/>
          <p:nvPr/>
        </p:nvSpPr>
        <p:spPr>
          <a:xfrm>
            <a:off x="9398555" y="3082919"/>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F486802F-FB16-5657-5079-38D9267FB093}"/>
              </a:ext>
            </a:extLst>
          </p:cNvPr>
          <p:cNvSpPr/>
          <p:nvPr/>
        </p:nvSpPr>
        <p:spPr>
          <a:xfrm>
            <a:off x="10939463" y="4252385"/>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a:extLst>
              <a:ext uri="{FF2B5EF4-FFF2-40B4-BE49-F238E27FC236}">
                <a16:creationId xmlns:a16="http://schemas.microsoft.com/office/drawing/2014/main" id="{B31CD50D-1CEF-5C04-A2BF-AE8A714EDA78}"/>
              </a:ext>
            </a:extLst>
          </p:cNvPr>
          <p:cNvSpPr/>
          <p:nvPr/>
        </p:nvSpPr>
        <p:spPr>
          <a:xfrm>
            <a:off x="7309403" y="4268780"/>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69E5D722-2685-30B8-0533-D805B5704E58}"/>
              </a:ext>
            </a:extLst>
          </p:cNvPr>
          <p:cNvSpPr/>
          <p:nvPr/>
        </p:nvSpPr>
        <p:spPr>
          <a:xfrm>
            <a:off x="1176340" y="3074975"/>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A9870100-00BE-284C-8CA8-EA032E53046C}"/>
              </a:ext>
            </a:extLst>
          </p:cNvPr>
          <p:cNvSpPr/>
          <p:nvPr/>
        </p:nvSpPr>
        <p:spPr>
          <a:xfrm>
            <a:off x="2537375" y="3082919"/>
            <a:ext cx="447675" cy="457200"/>
          </a:xfrm>
          <a:prstGeom prst="diamon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A2A64CB-481C-1DF1-F42A-54B8EBF46D78}"/>
              </a:ext>
            </a:extLst>
          </p:cNvPr>
          <p:cNvSpPr txBox="1"/>
          <p:nvPr/>
        </p:nvSpPr>
        <p:spPr>
          <a:xfrm>
            <a:off x="1055567" y="3551617"/>
            <a:ext cx="1025128" cy="430887"/>
          </a:xfrm>
          <a:prstGeom prst="rect">
            <a:avLst/>
          </a:prstGeom>
          <a:noFill/>
        </p:spPr>
        <p:txBody>
          <a:bodyPr wrap="square">
            <a:spAutoFit/>
          </a:bodyPr>
          <a:lstStyle/>
          <a:p>
            <a:r>
              <a:rPr lang="en-GB" sz="1050" b="0">
                <a:latin typeface="Avenir Next" panose="020B0503020202020204" pitchFamily="34" charset="0"/>
              </a:rPr>
              <a:t>Approach presented</a:t>
            </a:r>
            <a:endParaRPr lang="en-US" sz="1050"/>
          </a:p>
        </p:txBody>
      </p:sp>
      <p:sp>
        <p:nvSpPr>
          <p:cNvPr id="23" name="TextBox 22">
            <a:extLst>
              <a:ext uri="{FF2B5EF4-FFF2-40B4-BE49-F238E27FC236}">
                <a16:creationId xmlns:a16="http://schemas.microsoft.com/office/drawing/2014/main" id="{F3FAADB9-695D-56DD-B33C-4469E283DDFE}"/>
              </a:ext>
            </a:extLst>
          </p:cNvPr>
          <p:cNvSpPr txBox="1"/>
          <p:nvPr/>
        </p:nvSpPr>
        <p:spPr>
          <a:xfrm>
            <a:off x="9788206" y="3039719"/>
            <a:ext cx="1025128" cy="415498"/>
          </a:xfrm>
          <a:prstGeom prst="rect">
            <a:avLst/>
          </a:prstGeom>
          <a:noFill/>
        </p:spPr>
        <p:txBody>
          <a:bodyPr wrap="square">
            <a:spAutoFit/>
          </a:bodyPr>
          <a:lstStyle/>
          <a:p>
            <a:r>
              <a:rPr lang="en-GB" sz="1050" b="0">
                <a:latin typeface="Avenir Next" panose="020B0503020202020204" pitchFamily="34" charset="0"/>
              </a:rPr>
              <a:t>Phase one findings presented</a:t>
            </a:r>
            <a:endParaRPr lang="en-US" sz="1050"/>
          </a:p>
        </p:txBody>
      </p:sp>
      <p:sp>
        <p:nvSpPr>
          <p:cNvPr id="24" name="TextBox 23">
            <a:extLst>
              <a:ext uri="{FF2B5EF4-FFF2-40B4-BE49-F238E27FC236}">
                <a16:creationId xmlns:a16="http://schemas.microsoft.com/office/drawing/2014/main" id="{E9645027-0236-27F5-76DB-9CB6D03D8A5C}"/>
              </a:ext>
            </a:extLst>
          </p:cNvPr>
          <p:cNvSpPr txBox="1"/>
          <p:nvPr/>
        </p:nvSpPr>
        <p:spPr>
          <a:xfrm>
            <a:off x="10241309" y="4192444"/>
            <a:ext cx="1025128" cy="577081"/>
          </a:xfrm>
          <a:prstGeom prst="rect">
            <a:avLst/>
          </a:prstGeom>
          <a:noFill/>
        </p:spPr>
        <p:txBody>
          <a:bodyPr wrap="square">
            <a:spAutoFit/>
          </a:bodyPr>
          <a:lstStyle/>
          <a:p>
            <a:r>
              <a:rPr lang="en-GB" sz="1050" b="0">
                <a:latin typeface="Avenir Next" panose="020B0503020202020204" pitchFamily="34" charset="0"/>
              </a:rPr>
              <a:t>Phase two ideation workshop</a:t>
            </a:r>
            <a:endParaRPr lang="en-US" sz="1050"/>
          </a:p>
        </p:txBody>
      </p:sp>
      <p:sp>
        <p:nvSpPr>
          <p:cNvPr id="25" name="TextBox 24">
            <a:extLst>
              <a:ext uri="{FF2B5EF4-FFF2-40B4-BE49-F238E27FC236}">
                <a16:creationId xmlns:a16="http://schemas.microsoft.com/office/drawing/2014/main" id="{C6A76C58-DB57-6922-C584-1813A84CB0F2}"/>
              </a:ext>
            </a:extLst>
          </p:cNvPr>
          <p:cNvSpPr txBox="1"/>
          <p:nvPr/>
        </p:nvSpPr>
        <p:spPr>
          <a:xfrm>
            <a:off x="7757078" y="4208839"/>
            <a:ext cx="1025128" cy="577081"/>
          </a:xfrm>
          <a:prstGeom prst="rect">
            <a:avLst/>
          </a:prstGeom>
          <a:noFill/>
        </p:spPr>
        <p:txBody>
          <a:bodyPr wrap="square">
            <a:spAutoFit/>
          </a:bodyPr>
          <a:lstStyle/>
          <a:p>
            <a:r>
              <a:rPr lang="en-GB" sz="1050" b="0">
                <a:latin typeface="Avenir Next" panose="020B0503020202020204" pitchFamily="34" charset="0"/>
              </a:rPr>
              <a:t>Phase two SOW  presented</a:t>
            </a:r>
            <a:endParaRPr lang="en-US" sz="1050"/>
          </a:p>
        </p:txBody>
      </p:sp>
      <p:sp>
        <p:nvSpPr>
          <p:cNvPr id="26" name="TextBox 25">
            <a:extLst>
              <a:ext uri="{FF2B5EF4-FFF2-40B4-BE49-F238E27FC236}">
                <a16:creationId xmlns:a16="http://schemas.microsoft.com/office/drawing/2014/main" id="{3BEF0CA2-46CA-DCA7-F154-334FBE3DC8F2}"/>
              </a:ext>
            </a:extLst>
          </p:cNvPr>
          <p:cNvSpPr txBox="1"/>
          <p:nvPr/>
        </p:nvSpPr>
        <p:spPr>
          <a:xfrm>
            <a:off x="2494511" y="3513829"/>
            <a:ext cx="804414" cy="415498"/>
          </a:xfrm>
          <a:prstGeom prst="rect">
            <a:avLst/>
          </a:prstGeom>
          <a:noFill/>
        </p:spPr>
        <p:txBody>
          <a:bodyPr wrap="square">
            <a:spAutoFit/>
          </a:bodyPr>
          <a:lstStyle/>
          <a:p>
            <a:r>
              <a:rPr lang="en-GB" sz="1050" b="0">
                <a:latin typeface="Avenir Next" panose="020B0503020202020204" pitchFamily="34" charset="0"/>
              </a:rPr>
              <a:t>VW </a:t>
            </a:r>
          </a:p>
          <a:p>
            <a:r>
              <a:rPr lang="en-GB" sz="1050" b="0">
                <a:latin typeface="Avenir Next" panose="020B0503020202020204" pitchFamily="34" charset="0"/>
              </a:rPr>
              <a:t>Approval</a:t>
            </a:r>
            <a:endParaRPr lang="en-US" sz="1050"/>
          </a:p>
        </p:txBody>
      </p:sp>
    </p:spTree>
    <p:extLst>
      <p:ext uri="{BB962C8B-B14F-4D97-AF65-F5344CB8AC3E}">
        <p14:creationId xmlns:p14="http://schemas.microsoft.com/office/powerpoint/2010/main" val="1866602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lstStyle/>
          <a:p>
            <a:r>
              <a:rPr lang="en-US"/>
              <a:t>Next steps </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45</a:t>
            </a:fld>
            <a:endParaRPr lang="en-US">
              <a:solidFill>
                <a:schemeClr val="tx1"/>
              </a:solidFill>
            </a:endParaRPr>
          </a:p>
        </p:txBody>
      </p:sp>
      <p:sp>
        <p:nvSpPr>
          <p:cNvPr id="3" name="Text Placeholder 2">
            <a:extLst>
              <a:ext uri="{FF2B5EF4-FFF2-40B4-BE49-F238E27FC236}">
                <a16:creationId xmlns:a16="http://schemas.microsoft.com/office/drawing/2014/main" id="{6E8791B3-6EDF-4198-759C-C7FA1DE33C3E}"/>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20000"/>
              </a:lnSpc>
              <a:buFont typeface="Arial" panose="020B0604020202020204" pitchFamily="34" charset="0"/>
              <a:buChar char="•"/>
            </a:pPr>
            <a:r>
              <a:rPr lang="en-AU" sz="2000" b="0">
                <a:latin typeface="Avenir Next" panose="020B0503020202020204" pitchFamily="34" charset="0"/>
              </a:rPr>
              <a:t>Begin scoping phase two – w/c 15 Apr </a:t>
            </a:r>
          </a:p>
          <a:p>
            <a:pPr marL="342900" indent="-342900">
              <a:lnSpc>
                <a:spcPct val="120000"/>
              </a:lnSpc>
              <a:buFont typeface="Arial" panose="020B0604020202020204" pitchFamily="34" charset="0"/>
              <a:buChar char="•"/>
            </a:pPr>
            <a:r>
              <a:rPr lang="en-AU" sz="2000" b="0">
                <a:latin typeface="Avenir Next" panose="020B0503020202020204" pitchFamily="34" charset="0"/>
              </a:rPr>
              <a:t>VW approve scope for phase one – Wed 17 Apr</a:t>
            </a:r>
          </a:p>
          <a:p>
            <a:pPr marL="342900" indent="-342900">
              <a:lnSpc>
                <a:spcPct val="120000"/>
              </a:lnSpc>
              <a:buFont typeface="Arial" panose="020B0604020202020204" pitchFamily="34" charset="0"/>
              <a:buChar char="•"/>
            </a:pPr>
            <a:r>
              <a:rPr lang="en-AU" sz="2000" b="0">
                <a:latin typeface="Avenir Next" panose="020B0503020202020204" pitchFamily="34" charset="0"/>
              </a:rPr>
              <a:t>Kick off phase one – Mon 29 Apr </a:t>
            </a:r>
          </a:p>
          <a:p>
            <a:pPr marL="342900" indent="-342900">
              <a:lnSpc>
                <a:spcPct val="120000"/>
              </a:lnSpc>
              <a:buFont typeface="Arial" panose="020B0604020202020204" pitchFamily="34" charset="0"/>
              <a:buChar char="•"/>
            </a:pPr>
            <a:r>
              <a:rPr lang="en-AU" sz="2000" b="0">
                <a:latin typeface="Avenir Next" panose="020B0503020202020204" pitchFamily="34" charset="0"/>
              </a:rPr>
              <a:t>Provide scope of work for phase two - Fri 19 Apr </a:t>
            </a:r>
          </a:p>
          <a:p>
            <a:pPr>
              <a:lnSpc>
                <a:spcPct val="120000"/>
              </a:lnSpc>
            </a:pPr>
            <a:endParaRPr lang="en-AU" sz="2000" b="0">
              <a:latin typeface="Avenir Next" panose="020B0503020202020204" pitchFamily="34" charset="0"/>
            </a:endParaRPr>
          </a:p>
        </p:txBody>
      </p:sp>
    </p:spTree>
    <p:extLst>
      <p:ext uri="{BB962C8B-B14F-4D97-AF65-F5344CB8AC3E}">
        <p14:creationId xmlns:p14="http://schemas.microsoft.com/office/powerpoint/2010/main" val="584574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Chris Noltekuhlmann | Volkswagen ID 4 Dog">
            <a:extLst>
              <a:ext uri="{FF2B5EF4-FFF2-40B4-BE49-F238E27FC236}">
                <a16:creationId xmlns:a16="http://schemas.microsoft.com/office/drawing/2014/main" id="{C1104378-8DEA-F559-51BF-B61EC1F856CB}"/>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1850" y="3786188"/>
            <a:ext cx="5358744" cy="1157287"/>
          </a:xfrm>
          <a:prstGeom prst="rect">
            <a:avLst/>
          </a:prstGeom>
        </p:spPr>
        <p:txBody>
          <a:bodyPr anchor="t">
            <a:noAutofit/>
          </a:bodyPr>
          <a:lstStyle/>
          <a:p>
            <a:r>
              <a:rPr lang="en-US" sz="7200">
                <a:latin typeface="Avenir Next Demi Bold"/>
              </a:rPr>
              <a:t>Thanks</a:t>
            </a:r>
            <a:endParaRPr lang="en-US" sz="7200"/>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bg1"/>
                </a:solidFill>
                <a:latin typeface="Avenir Next Demi Bold" panose="020B0503020202020204" pitchFamily="34" charset="0"/>
              </a:defRPr>
            </a:lvl1pPr>
          </a:lstStyle>
          <a:p>
            <a:r>
              <a:rPr lang="en-US"/>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46</a:t>
            </a:fld>
            <a:endParaRPr lang="en-US">
              <a:solidFill>
                <a:schemeClr val="bg1"/>
              </a:solidFill>
            </a:endParaRPr>
          </a:p>
        </p:txBody>
      </p:sp>
    </p:spTree>
    <p:extLst>
      <p:ext uri="{BB962C8B-B14F-4D97-AF65-F5344CB8AC3E}">
        <p14:creationId xmlns:p14="http://schemas.microsoft.com/office/powerpoint/2010/main" val="2414769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ormAutofit/>
          </a:bodyPr>
          <a:lstStyle/>
          <a:p>
            <a:r>
              <a:rPr lang="en-GB" sz="3600" dirty="0"/>
              <a:t>What’s changed since our PoC?</a:t>
            </a:r>
          </a:p>
        </p:txBody>
      </p:sp>
      <p:grpSp>
        <p:nvGrpSpPr>
          <p:cNvPr id="24" name="Group 23">
            <a:extLst>
              <a:ext uri="{FF2B5EF4-FFF2-40B4-BE49-F238E27FC236}">
                <a16:creationId xmlns:a16="http://schemas.microsoft.com/office/drawing/2014/main" id="{CF05AB1C-E98A-5B34-F077-75B5E549BB79}"/>
              </a:ext>
            </a:extLst>
          </p:cNvPr>
          <p:cNvGrpSpPr/>
          <p:nvPr/>
        </p:nvGrpSpPr>
        <p:grpSpPr>
          <a:xfrm>
            <a:off x="1058334" y="2267221"/>
            <a:ext cx="9482666" cy="558801"/>
            <a:chOff x="1058334" y="2540794"/>
            <a:chExt cx="9482666" cy="558801"/>
          </a:xfrm>
        </p:grpSpPr>
        <p:sp>
          <p:nvSpPr>
            <p:cNvPr id="3" name="Rectangle 2">
              <a:extLst>
                <a:ext uri="{FF2B5EF4-FFF2-40B4-BE49-F238E27FC236}">
                  <a16:creationId xmlns:a16="http://schemas.microsoft.com/office/drawing/2014/main" id="{610F463A-4FD4-6804-3C3D-2B704BBC0A50}"/>
                </a:ext>
              </a:extLst>
            </p:cNvPr>
            <p:cNvSpPr/>
            <p:nvPr/>
          </p:nvSpPr>
          <p:spPr>
            <a:xfrm>
              <a:off x="1583267" y="2540794"/>
              <a:ext cx="3132667" cy="5588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All valid EV registrations as of Jan 2023</a:t>
              </a:r>
            </a:p>
          </p:txBody>
        </p:sp>
        <p:sp>
          <p:nvSpPr>
            <p:cNvPr id="5" name="Triangle 4">
              <a:extLst>
                <a:ext uri="{FF2B5EF4-FFF2-40B4-BE49-F238E27FC236}">
                  <a16:creationId xmlns:a16="http://schemas.microsoft.com/office/drawing/2014/main" id="{B98959FD-1B85-F6D7-5F24-9FA2D067D5B7}"/>
                </a:ext>
              </a:extLst>
            </p:cNvPr>
            <p:cNvSpPr/>
            <p:nvPr/>
          </p:nvSpPr>
          <p:spPr>
            <a:xfrm rot="5400000">
              <a:off x="6045205" y="2771511"/>
              <a:ext cx="241290" cy="97366"/>
            </a:xfrm>
            <a:prstGeom prst="triangle">
              <a:avLst/>
            </a:prstGeom>
            <a:solidFill>
              <a:srgbClr val="00A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DF6D986-BBC3-8E14-0629-3513F629EE1D}"/>
                </a:ext>
              </a:extLst>
            </p:cNvPr>
            <p:cNvSpPr/>
            <p:nvPr/>
          </p:nvSpPr>
          <p:spPr>
            <a:xfrm>
              <a:off x="7408333" y="2540794"/>
              <a:ext cx="3132667" cy="558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Tesla and BYD sales in 2023 </a:t>
              </a:r>
            </a:p>
          </p:txBody>
        </p:sp>
        <p:cxnSp>
          <p:nvCxnSpPr>
            <p:cNvPr id="12" name="Straight Connector 11">
              <a:extLst>
                <a:ext uri="{FF2B5EF4-FFF2-40B4-BE49-F238E27FC236}">
                  <a16:creationId xmlns:a16="http://schemas.microsoft.com/office/drawing/2014/main" id="{39AE886F-0D6C-18B6-DCD8-97A364A4EBFD}"/>
                </a:ext>
              </a:extLst>
            </p:cNvPr>
            <p:cNvCxnSpPr>
              <a:cxnSpLocks/>
            </p:cNvCxnSpPr>
            <p:nvPr/>
          </p:nvCxnSpPr>
          <p:spPr>
            <a:xfrm>
              <a:off x="1058334" y="2540794"/>
              <a:ext cx="0" cy="558800"/>
            </a:xfrm>
            <a:prstGeom prst="line">
              <a:avLst/>
            </a:prstGeom>
            <a:ln w="19050">
              <a:solidFill>
                <a:srgbClr val="00AA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1B68F46-6A0F-FF49-1AB4-23803161ADBA}"/>
              </a:ext>
            </a:extLst>
          </p:cNvPr>
          <p:cNvGrpSpPr/>
          <p:nvPr/>
        </p:nvGrpSpPr>
        <p:grpSpPr>
          <a:xfrm>
            <a:off x="1058334" y="3192464"/>
            <a:ext cx="9745132" cy="728133"/>
            <a:chOff x="1058334" y="3389050"/>
            <a:chExt cx="9745132" cy="728133"/>
          </a:xfrm>
        </p:grpSpPr>
        <p:sp>
          <p:nvSpPr>
            <p:cNvPr id="8" name="Rounded Rectangle 7">
              <a:extLst>
                <a:ext uri="{FF2B5EF4-FFF2-40B4-BE49-F238E27FC236}">
                  <a16:creationId xmlns:a16="http://schemas.microsoft.com/office/drawing/2014/main" id="{C396E880-988A-7CF2-D029-179F850C27F5}"/>
                </a:ext>
              </a:extLst>
            </p:cNvPr>
            <p:cNvSpPr/>
            <p:nvPr/>
          </p:nvSpPr>
          <p:spPr>
            <a:xfrm>
              <a:off x="1583267" y="3389050"/>
              <a:ext cx="3107265"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All past and present VW owners</a:t>
              </a:r>
            </a:p>
          </p:txBody>
        </p:sp>
        <p:sp>
          <p:nvSpPr>
            <p:cNvPr id="10" name="Rounded Rectangle 9">
              <a:extLst>
                <a:ext uri="{FF2B5EF4-FFF2-40B4-BE49-F238E27FC236}">
                  <a16:creationId xmlns:a16="http://schemas.microsoft.com/office/drawing/2014/main" id="{9B66C806-3035-15B0-F384-20E1D2D43279}"/>
                </a:ext>
              </a:extLst>
            </p:cNvPr>
            <p:cNvSpPr/>
            <p:nvPr/>
          </p:nvSpPr>
          <p:spPr>
            <a:xfrm>
              <a:off x="7433733" y="3389050"/>
              <a:ext cx="3369733"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All past and present VW owners since the start of 2017</a:t>
              </a:r>
            </a:p>
          </p:txBody>
        </p:sp>
        <p:cxnSp>
          <p:nvCxnSpPr>
            <p:cNvPr id="16" name="Straight Connector 15">
              <a:extLst>
                <a:ext uri="{FF2B5EF4-FFF2-40B4-BE49-F238E27FC236}">
                  <a16:creationId xmlns:a16="http://schemas.microsoft.com/office/drawing/2014/main" id="{ED8719B0-E821-298A-6FCF-BA724D27F1EE}"/>
                </a:ext>
              </a:extLst>
            </p:cNvPr>
            <p:cNvCxnSpPr>
              <a:cxnSpLocks/>
            </p:cNvCxnSpPr>
            <p:nvPr/>
          </p:nvCxnSpPr>
          <p:spPr>
            <a:xfrm>
              <a:off x="1058334" y="3473716"/>
              <a:ext cx="0" cy="558800"/>
            </a:xfrm>
            <a:prstGeom prst="line">
              <a:avLst/>
            </a:prstGeom>
            <a:ln w="19050">
              <a:solidFill>
                <a:srgbClr val="FF8800"/>
              </a:solidFill>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22D31525-0412-5F19-6143-D5AFC0D817C1}"/>
                </a:ext>
              </a:extLst>
            </p:cNvPr>
            <p:cNvSpPr/>
            <p:nvPr/>
          </p:nvSpPr>
          <p:spPr>
            <a:xfrm rot="5400000">
              <a:off x="6045205" y="3704433"/>
              <a:ext cx="241290" cy="97366"/>
            </a:xfrm>
            <a:prstGeom prst="triangle">
              <a:avLst/>
            </a:prstGeom>
            <a:solidFill>
              <a:srgbClr val="FF88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3FD96F66-35BB-A40A-C298-ECEB1887F759}"/>
              </a:ext>
            </a:extLst>
          </p:cNvPr>
          <p:cNvSpPr txBox="1"/>
          <p:nvPr/>
        </p:nvSpPr>
        <p:spPr>
          <a:xfrm>
            <a:off x="900435" y="6588126"/>
            <a:ext cx="7630998" cy="246221"/>
          </a:xfrm>
          <a:prstGeom prst="rect">
            <a:avLst/>
          </a:prstGeom>
          <a:noFill/>
        </p:spPr>
        <p:txBody>
          <a:bodyPr wrap="square">
            <a:spAutoFit/>
          </a:bodyPr>
          <a:lstStyle/>
          <a:p>
            <a:r>
              <a:rPr lang="en-US" sz="1000" dirty="0">
                <a:solidFill>
                  <a:schemeClr val="tx1"/>
                </a:solidFill>
                <a:latin typeface="Avenir Next" panose="020B0503020202020204" pitchFamily="34" charset="0"/>
              </a:rPr>
              <a:t>(1) Assumed negligible change in the Total Light Vehicles in each post code)</a:t>
            </a:r>
          </a:p>
        </p:txBody>
      </p:sp>
      <p:grpSp>
        <p:nvGrpSpPr>
          <p:cNvPr id="27" name="Group 26">
            <a:extLst>
              <a:ext uri="{FF2B5EF4-FFF2-40B4-BE49-F238E27FC236}">
                <a16:creationId xmlns:a16="http://schemas.microsoft.com/office/drawing/2014/main" id="{E7F065AD-C991-AAEE-665B-48B1BAFA8395}"/>
              </a:ext>
            </a:extLst>
          </p:cNvPr>
          <p:cNvGrpSpPr/>
          <p:nvPr/>
        </p:nvGrpSpPr>
        <p:grpSpPr>
          <a:xfrm>
            <a:off x="1058334" y="5130013"/>
            <a:ext cx="9482666" cy="728133"/>
            <a:chOff x="1058334" y="5139269"/>
            <a:chExt cx="9482666" cy="728133"/>
          </a:xfrm>
        </p:grpSpPr>
        <p:sp>
          <p:nvSpPr>
            <p:cNvPr id="9" name="Rounded Rectangle 8">
              <a:extLst>
                <a:ext uri="{FF2B5EF4-FFF2-40B4-BE49-F238E27FC236}">
                  <a16:creationId xmlns:a16="http://schemas.microsoft.com/office/drawing/2014/main" id="{981EE01E-FBD7-5B02-629D-3042FB2C8DD0}"/>
                </a:ext>
              </a:extLst>
            </p:cNvPr>
            <p:cNvSpPr/>
            <p:nvPr/>
          </p:nvSpPr>
          <p:spPr>
            <a:xfrm>
              <a:off x="1583267" y="5139269"/>
              <a:ext cx="3107266"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Propensity is based purely on postcode’s “likelihood”</a:t>
              </a:r>
            </a:p>
          </p:txBody>
        </p:sp>
        <p:sp>
          <p:nvSpPr>
            <p:cNvPr id="11" name="Rounded Rectangle 10">
              <a:extLst>
                <a:ext uri="{FF2B5EF4-FFF2-40B4-BE49-F238E27FC236}">
                  <a16:creationId xmlns:a16="http://schemas.microsoft.com/office/drawing/2014/main" id="{2FA6D6D2-583F-FBE8-82EF-14913BA0ACF6}"/>
                </a:ext>
              </a:extLst>
            </p:cNvPr>
            <p:cNvSpPr/>
            <p:nvPr/>
          </p:nvSpPr>
          <p:spPr>
            <a:xfrm>
              <a:off x="7433734" y="5139269"/>
              <a:ext cx="3107266"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Propensity is based on ”likelihood” and size</a:t>
              </a:r>
            </a:p>
          </p:txBody>
        </p:sp>
        <p:cxnSp>
          <p:nvCxnSpPr>
            <p:cNvPr id="20" name="Straight Connector 19">
              <a:extLst>
                <a:ext uri="{FF2B5EF4-FFF2-40B4-BE49-F238E27FC236}">
                  <a16:creationId xmlns:a16="http://schemas.microsoft.com/office/drawing/2014/main" id="{21E8ACA5-C64F-27A3-6249-22EB96BAE281}"/>
                </a:ext>
              </a:extLst>
            </p:cNvPr>
            <p:cNvCxnSpPr>
              <a:cxnSpLocks/>
            </p:cNvCxnSpPr>
            <p:nvPr/>
          </p:nvCxnSpPr>
          <p:spPr>
            <a:xfrm>
              <a:off x="1058334" y="5223935"/>
              <a:ext cx="0" cy="558800"/>
            </a:xfrm>
            <a:prstGeom prst="line">
              <a:avLst/>
            </a:prstGeom>
            <a:ln w="19050">
              <a:solidFill>
                <a:srgbClr val="55AAFF"/>
              </a:solidFill>
            </a:ln>
          </p:spPr>
          <p:style>
            <a:lnRef idx="1">
              <a:schemeClr val="accent1"/>
            </a:lnRef>
            <a:fillRef idx="0">
              <a:schemeClr val="accent1"/>
            </a:fillRef>
            <a:effectRef idx="0">
              <a:schemeClr val="accent1"/>
            </a:effectRef>
            <a:fontRef idx="minor">
              <a:schemeClr val="tx1"/>
            </a:fontRef>
          </p:style>
        </p:cxnSp>
        <p:sp>
          <p:nvSpPr>
            <p:cNvPr id="21" name="Triangle 20">
              <a:extLst>
                <a:ext uri="{FF2B5EF4-FFF2-40B4-BE49-F238E27FC236}">
                  <a16:creationId xmlns:a16="http://schemas.microsoft.com/office/drawing/2014/main" id="{B7EC4B93-159D-1EC3-12B6-15C5D74F5D67}"/>
                </a:ext>
              </a:extLst>
            </p:cNvPr>
            <p:cNvSpPr/>
            <p:nvPr/>
          </p:nvSpPr>
          <p:spPr>
            <a:xfrm rot="5400000">
              <a:off x="6045205" y="5454652"/>
              <a:ext cx="241290" cy="97366"/>
            </a:xfrm>
            <a:prstGeom prst="triangle">
              <a:avLst/>
            </a:prstGeom>
            <a:solidFill>
              <a:srgbClr val="55A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97D6DFA-95D8-70F0-62BA-8366618050B9}"/>
              </a:ext>
            </a:extLst>
          </p:cNvPr>
          <p:cNvGrpSpPr/>
          <p:nvPr/>
        </p:nvGrpSpPr>
        <p:grpSpPr>
          <a:xfrm>
            <a:off x="1058334" y="4013466"/>
            <a:ext cx="9457265" cy="1032933"/>
            <a:chOff x="1058334" y="4104219"/>
            <a:chExt cx="9457265" cy="1032933"/>
          </a:xfrm>
        </p:grpSpPr>
        <p:sp>
          <p:nvSpPr>
            <p:cNvPr id="4" name="Rounded Rectangle 3">
              <a:extLst>
                <a:ext uri="{FF2B5EF4-FFF2-40B4-BE49-F238E27FC236}">
                  <a16:creationId xmlns:a16="http://schemas.microsoft.com/office/drawing/2014/main" id="{1DB9FC43-D89E-EDD8-F3AB-065EB43B696E}"/>
                </a:ext>
              </a:extLst>
            </p:cNvPr>
            <p:cNvSpPr/>
            <p:nvPr/>
          </p:nvSpPr>
          <p:spPr>
            <a:xfrm>
              <a:off x="1443573" y="4256619"/>
              <a:ext cx="3340095"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Total Light Vehicle registrations as of Jan 2023</a:t>
              </a:r>
            </a:p>
          </p:txBody>
        </p:sp>
        <p:sp>
          <p:nvSpPr>
            <p:cNvPr id="7" name="Rounded Rectangle 6">
              <a:extLst>
                <a:ext uri="{FF2B5EF4-FFF2-40B4-BE49-F238E27FC236}">
                  <a16:creationId xmlns:a16="http://schemas.microsoft.com/office/drawing/2014/main" id="{32BA097B-A341-50D2-4A07-A9822283BDA2}"/>
                </a:ext>
              </a:extLst>
            </p:cNvPr>
            <p:cNvSpPr/>
            <p:nvPr/>
          </p:nvSpPr>
          <p:spPr>
            <a:xfrm>
              <a:off x="7408333" y="4104219"/>
              <a:ext cx="3107266" cy="10329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No change </a:t>
              </a:r>
              <a:r>
                <a:rPr lang="en-US" baseline="30000" dirty="0">
                  <a:solidFill>
                    <a:schemeClr val="tx1"/>
                  </a:solidFill>
                  <a:latin typeface="Avenir Next" panose="020B0503020202020204" pitchFamily="34" charset="0"/>
                </a:rPr>
                <a:t>1</a:t>
              </a:r>
            </a:p>
          </p:txBody>
        </p:sp>
        <p:sp>
          <p:nvSpPr>
            <p:cNvPr id="22" name="Triangle 21">
              <a:extLst>
                <a:ext uri="{FF2B5EF4-FFF2-40B4-BE49-F238E27FC236}">
                  <a16:creationId xmlns:a16="http://schemas.microsoft.com/office/drawing/2014/main" id="{18564AA6-14BF-8E8D-65BC-B3ADE2995CCE}"/>
                </a:ext>
              </a:extLst>
            </p:cNvPr>
            <p:cNvSpPr/>
            <p:nvPr/>
          </p:nvSpPr>
          <p:spPr>
            <a:xfrm rot="5400000">
              <a:off x="6045205" y="4572002"/>
              <a:ext cx="241290" cy="9736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16AE097-71A9-18E3-3675-9A5BCFAC40D0}"/>
                </a:ext>
              </a:extLst>
            </p:cNvPr>
            <p:cNvCxnSpPr>
              <a:cxnSpLocks/>
            </p:cNvCxnSpPr>
            <p:nvPr/>
          </p:nvCxnSpPr>
          <p:spPr>
            <a:xfrm>
              <a:off x="1058334" y="4341285"/>
              <a:ext cx="0" cy="55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195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a:xfrm>
            <a:off x="831850" y="315912"/>
            <a:ext cx="8839200" cy="2852737"/>
          </a:xfrm>
        </p:spPr>
        <p:txBody>
          <a:bodyPr/>
          <a:lstStyle/>
          <a:p>
            <a:r>
              <a:rPr lang="en-GB" dirty="0"/>
              <a:t>Analysis</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r>
              <a:rPr lang="en-GB" dirty="0"/>
              <a:t>Which cities should we focus on for launch?</a:t>
            </a:r>
          </a:p>
        </p:txBody>
      </p:sp>
    </p:spTree>
    <p:extLst>
      <p:ext uri="{BB962C8B-B14F-4D97-AF65-F5344CB8AC3E}">
        <p14:creationId xmlns:p14="http://schemas.microsoft.com/office/powerpoint/2010/main" val="163118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2800" dirty="0"/>
              <a:t>ID. Series propensity hotspots are focussed in Australia’s largest metro areas </a:t>
            </a:r>
          </a:p>
        </p:txBody>
      </p:sp>
      <p:pic>
        <p:nvPicPr>
          <p:cNvPr id="4" name="Picture 3">
            <a:extLst>
              <a:ext uri="{FF2B5EF4-FFF2-40B4-BE49-F238E27FC236}">
                <a16:creationId xmlns:a16="http://schemas.microsoft.com/office/drawing/2014/main" id="{B6B5E579-8B43-67DE-C602-15BC2D866D06}"/>
              </a:ext>
            </a:extLst>
          </p:cNvPr>
          <p:cNvPicPr>
            <a:picLocks noChangeAspect="1"/>
          </p:cNvPicPr>
          <p:nvPr/>
        </p:nvPicPr>
        <p:blipFill>
          <a:blip r:embed="rId2"/>
          <a:stretch>
            <a:fillRect/>
          </a:stretch>
        </p:blipFill>
        <p:spPr>
          <a:xfrm>
            <a:off x="6025149" y="1690688"/>
            <a:ext cx="5328651" cy="4721225"/>
          </a:xfrm>
          <a:prstGeom prst="rect">
            <a:avLst/>
          </a:prstGeom>
        </p:spPr>
      </p:pic>
      <p:sp>
        <p:nvSpPr>
          <p:cNvPr id="5" name="TextBox 4">
            <a:extLst>
              <a:ext uri="{FF2B5EF4-FFF2-40B4-BE49-F238E27FC236}">
                <a16:creationId xmlns:a16="http://schemas.microsoft.com/office/drawing/2014/main" id="{7B8698A9-739A-5F0A-5B76-6BAD1CE6469B}"/>
              </a:ext>
            </a:extLst>
          </p:cNvPr>
          <p:cNvSpPr txBox="1"/>
          <p:nvPr/>
        </p:nvSpPr>
        <p:spPr>
          <a:xfrm>
            <a:off x="933450" y="2946400"/>
            <a:ext cx="4241800" cy="1200329"/>
          </a:xfrm>
          <a:prstGeom prst="rect">
            <a:avLst/>
          </a:prstGeom>
          <a:noFill/>
        </p:spPr>
        <p:txBody>
          <a:bodyPr wrap="square" rtlCol="0">
            <a:spAutoFit/>
          </a:bodyPr>
          <a:lstStyle/>
          <a:p>
            <a:r>
              <a:rPr lang="en-GB" dirty="0">
                <a:latin typeface="Avenir Next LT Pro Light" panose="020B0304020202020204" pitchFamily="34" charset="0"/>
              </a:rPr>
              <a:t>Whilst all components of the propensity metric followed this urban centricity, it was the EV% that was most skewed towards urban areas</a:t>
            </a:r>
          </a:p>
        </p:txBody>
      </p:sp>
      <p:sp>
        <p:nvSpPr>
          <p:cNvPr id="3" name="Rectangle 2">
            <a:extLst>
              <a:ext uri="{FF2B5EF4-FFF2-40B4-BE49-F238E27FC236}">
                <a16:creationId xmlns:a16="http://schemas.microsoft.com/office/drawing/2014/main" id="{5FDF4910-4142-F1CF-60EC-0504DFE1C445}"/>
              </a:ext>
            </a:extLst>
          </p:cNvPr>
          <p:cNvSpPr/>
          <p:nvPr/>
        </p:nvSpPr>
        <p:spPr>
          <a:xfrm>
            <a:off x="7309407" y="3429000"/>
            <a:ext cx="2760133" cy="3139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Double check on Tuesday</a:t>
            </a:r>
          </a:p>
        </p:txBody>
      </p:sp>
    </p:spTree>
    <p:extLst>
      <p:ext uri="{BB962C8B-B14F-4D97-AF65-F5344CB8AC3E}">
        <p14:creationId xmlns:p14="http://schemas.microsoft.com/office/powerpoint/2010/main" val="2774090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E24C6627-62B8-4E2B-0C29-9D861BFA0547}"/>
              </a:ext>
            </a:extLst>
          </p:cNvPr>
          <p:cNvPicPr>
            <a:picLocks noChangeAspect="1"/>
          </p:cNvPicPr>
          <p:nvPr/>
        </p:nvPicPr>
        <p:blipFill>
          <a:blip r:embed="rId2"/>
          <a:stretch>
            <a:fillRect/>
          </a:stretch>
        </p:blipFill>
        <p:spPr>
          <a:xfrm>
            <a:off x="6024033" y="1637971"/>
            <a:ext cx="5421826" cy="4648528"/>
          </a:xfrm>
          <a:prstGeom prst="rect">
            <a:avLst/>
          </a:prstGeom>
        </p:spPr>
      </p:pic>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2800" dirty="0"/>
              <a:t>Sydney, Melbourne and Canberra represent the markets with the most significant opportunity</a:t>
            </a:r>
          </a:p>
        </p:txBody>
      </p:sp>
      <p:sp>
        <p:nvSpPr>
          <p:cNvPr id="29" name="TextBox 28">
            <a:extLst>
              <a:ext uri="{FF2B5EF4-FFF2-40B4-BE49-F238E27FC236}">
                <a16:creationId xmlns:a16="http://schemas.microsoft.com/office/drawing/2014/main" id="{543A89B6-0A55-D57B-3C9B-4826C3F1D601}"/>
              </a:ext>
            </a:extLst>
          </p:cNvPr>
          <p:cNvSpPr txBox="1"/>
          <p:nvPr/>
        </p:nvSpPr>
        <p:spPr>
          <a:xfrm>
            <a:off x="848455" y="1916113"/>
            <a:ext cx="4783667" cy="3591254"/>
          </a:xfrm>
          <a:prstGeom prst="rect">
            <a:avLst/>
          </a:prstGeom>
          <a:noFill/>
        </p:spPr>
        <p:txBody>
          <a:bodyPr wrap="square" rtlCol="0" anchor="ctr">
            <a:noAutofit/>
          </a:bodyPr>
          <a:lstStyle/>
          <a:p>
            <a:r>
              <a:rPr lang="en-GB" dirty="0">
                <a:latin typeface="Avenir Next LT Pro Light" panose="020B0304020202020204" pitchFamily="34" charset="0"/>
              </a:rPr>
              <a:t>Canberra has by far the largest very high EV affinity though opportunity is constrained by market size.</a:t>
            </a:r>
          </a:p>
          <a:p>
            <a:endParaRPr lang="en-GB" sz="1800" dirty="0">
              <a:latin typeface="Avenir Next LT Pro Light" panose="020B0304020202020204" pitchFamily="34" charset="0"/>
            </a:endParaRPr>
          </a:p>
          <a:p>
            <a:r>
              <a:rPr lang="en-GB" sz="1800" dirty="0">
                <a:latin typeface="Avenir Next LT Pro Light" panose="020B0304020202020204" pitchFamily="34" charset="0"/>
              </a:rPr>
              <a:t>Sydney and Melbourne are the largest urban centres, and Sydney had the second highest average propensity towards the ID. Series.</a:t>
            </a:r>
          </a:p>
          <a:p>
            <a:endParaRPr lang="en-GB" dirty="0">
              <a:latin typeface="Avenir Next LT Pro Light" panose="020B0304020202020204" pitchFamily="34" charset="0"/>
            </a:endParaRPr>
          </a:p>
          <a:p>
            <a:r>
              <a:rPr lang="en-GB" dirty="0">
                <a:latin typeface="Avenir Next LT Pro Light" panose="020B0304020202020204" pitchFamily="34" charset="0"/>
              </a:rPr>
              <a:t>Brisbane and Perth would be the ‘next best’ cities in terms of both propensity and addressable audience.</a:t>
            </a:r>
          </a:p>
        </p:txBody>
      </p:sp>
      <p:sp>
        <p:nvSpPr>
          <p:cNvPr id="51" name="Oval 50">
            <a:extLst>
              <a:ext uri="{FF2B5EF4-FFF2-40B4-BE49-F238E27FC236}">
                <a16:creationId xmlns:a16="http://schemas.microsoft.com/office/drawing/2014/main" id="{AF045300-65D0-34F9-FB71-D73D0EB16FC2}"/>
              </a:ext>
            </a:extLst>
          </p:cNvPr>
          <p:cNvSpPr/>
          <p:nvPr/>
        </p:nvSpPr>
        <p:spPr>
          <a:xfrm rot="5551386">
            <a:off x="8262663" y="705783"/>
            <a:ext cx="685800" cy="2787440"/>
          </a:xfrm>
          <a:prstGeom prst="ellipse">
            <a:avLst/>
          </a:prstGeom>
          <a:noFill/>
          <a:ln>
            <a:solidFill>
              <a:srgbClr val="75BA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09070509-BF8F-3626-4454-1486A4584712}"/>
              </a:ext>
            </a:extLst>
          </p:cNvPr>
          <p:cNvSpPr/>
          <p:nvPr/>
        </p:nvSpPr>
        <p:spPr>
          <a:xfrm rot="4248016">
            <a:off x="7222780" y="3146985"/>
            <a:ext cx="632378" cy="1328138"/>
          </a:xfrm>
          <a:prstGeom prst="ellipse">
            <a:avLst/>
          </a:prstGeom>
          <a:noFill/>
          <a:ln>
            <a:solidFill>
              <a:srgbClr val="577F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9A318290-30CA-98B0-EDCD-EA0CCCB11AAC}"/>
              </a:ext>
            </a:extLst>
          </p:cNvPr>
          <p:cNvSpPr/>
          <p:nvPr/>
        </p:nvSpPr>
        <p:spPr>
          <a:xfrm>
            <a:off x="10814050" y="5236196"/>
            <a:ext cx="539750" cy="533400"/>
          </a:xfrm>
          <a:prstGeom prst="ellipse">
            <a:avLst/>
          </a:prstGeom>
          <a:noFill/>
          <a:ln>
            <a:solidFill>
              <a:srgbClr val="69CC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943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ln>
            <a:noFill/>
          </a:ln>
        </p:spPr>
        <p:txBody>
          <a:bodyPr anchor="t">
            <a:normAutofit/>
          </a:bodyPr>
          <a:lstStyle/>
          <a:p>
            <a:r>
              <a:rPr lang="en-GB" sz="2800" b="0" dirty="0">
                <a:solidFill>
                  <a:srgbClr val="00AA00"/>
                </a:solidFill>
              </a:rPr>
              <a:t>EV penetration: </a:t>
            </a:r>
            <a:r>
              <a:rPr lang="en-GB" sz="2800" dirty="0"/>
              <a:t>Most of the smaller cities lag behind in terms of their pace of electrification </a:t>
            </a:r>
          </a:p>
        </p:txBody>
      </p:sp>
      <p:pic>
        <p:nvPicPr>
          <p:cNvPr id="12" name="Picture 11">
            <a:extLst>
              <a:ext uri="{FF2B5EF4-FFF2-40B4-BE49-F238E27FC236}">
                <a16:creationId xmlns:a16="http://schemas.microsoft.com/office/drawing/2014/main" id="{C9743198-011C-530A-3E66-B9DD0209F1D1}"/>
              </a:ext>
            </a:extLst>
          </p:cNvPr>
          <p:cNvPicPr>
            <a:picLocks noChangeAspect="1"/>
          </p:cNvPicPr>
          <p:nvPr/>
        </p:nvPicPr>
        <p:blipFill>
          <a:blip r:embed="rId2"/>
          <a:stretch>
            <a:fillRect/>
          </a:stretch>
        </p:blipFill>
        <p:spPr>
          <a:xfrm>
            <a:off x="838200" y="1916113"/>
            <a:ext cx="4614333" cy="4589547"/>
          </a:xfrm>
          <a:prstGeom prst="rect">
            <a:avLst/>
          </a:prstGeom>
        </p:spPr>
      </p:pic>
      <p:sp>
        <p:nvSpPr>
          <p:cNvPr id="3" name="TextBox 2">
            <a:extLst>
              <a:ext uri="{FF2B5EF4-FFF2-40B4-BE49-F238E27FC236}">
                <a16:creationId xmlns:a16="http://schemas.microsoft.com/office/drawing/2014/main" id="{290BAC01-55F5-2EB3-0929-5AFA15002FF5}"/>
              </a:ext>
            </a:extLst>
          </p:cNvPr>
          <p:cNvSpPr txBox="1"/>
          <p:nvPr/>
        </p:nvSpPr>
        <p:spPr>
          <a:xfrm>
            <a:off x="6456363" y="1916113"/>
            <a:ext cx="4895850" cy="3600450"/>
          </a:xfrm>
          <a:prstGeom prst="rect">
            <a:avLst/>
          </a:prstGeom>
          <a:noFill/>
        </p:spPr>
        <p:txBody>
          <a:bodyPr wrap="square" anchor="ctr">
            <a:noAutofit/>
          </a:bodyPr>
          <a:lstStyle/>
          <a:p>
            <a:r>
              <a:rPr lang="en-GB" sz="1800" dirty="0">
                <a:latin typeface="Avenir Next LT Pro Light" panose="020B0304020202020204" pitchFamily="34" charset="0"/>
              </a:rPr>
              <a:t>Canberra led the way in terms of EV uptake in 2023, with Sydney and Brisbane leading the larger cities </a:t>
            </a:r>
            <a:endParaRPr lang="en-GB" dirty="0">
              <a:latin typeface="Avenir Next LT Pro Light" panose="020B0304020202020204" pitchFamily="34" charset="0"/>
            </a:endParaRPr>
          </a:p>
          <a:p>
            <a:endParaRPr lang="en-GB" sz="1800" dirty="0">
              <a:latin typeface="Avenir Next LT Pro Light" panose="020B0304020202020204" pitchFamily="34" charset="0"/>
            </a:endParaRPr>
          </a:p>
          <a:p>
            <a:r>
              <a:rPr lang="en-GB" sz="1800" dirty="0">
                <a:latin typeface="Avenir Next LT Pro Light" panose="020B0304020202020204" pitchFamily="34" charset="0"/>
              </a:rPr>
              <a:t>Melbourne and Perth demonstrated a slower pace of electrification, but outperformed smaller cities like Hobart and Darwin</a:t>
            </a:r>
            <a:endParaRPr lang="en-GB" dirty="0">
              <a:latin typeface="Avenir Next LT Pro Light" panose="020B0304020202020204" pitchFamily="34" charset="0"/>
            </a:endParaRPr>
          </a:p>
        </p:txBody>
      </p:sp>
    </p:spTree>
    <p:extLst>
      <p:ext uri="{BB962C8B-B14F-4D97-AF65-F5344CB8AC3E}">
        <p14:creationId xmlns:p14="http://schemas.microsoft.com/office/powerpoint/2010/main" val="52974762"/>
      </p:ext>
    </p:extLst>
  </p:cSld>
  <p:clrMapOvr>
    <a:masterClrMapping/>
  </p:clrMapOvr>
</p:sld>
</file>

<file path=ppt/theme/theme1.xml><?xml version="1.0" encoding="utf-8"?>
<a:theme xmlns:a="http://schemas.openxmlformats.org/drawingml/2006/main" name="office theme">
  <a:themeElements>
    <a:clrScheme name="Custom 4">
      <a:dk1>
        <a:srgbClr val="46494D"/>
      </a:dk1>
      <a:lt1>
        <a:srgbClr val="FEFDF5"/>
      </a:lt1>
      <a:dk2>
        <a:srgbClr val="46494D"/>
      </a:dk2>
      <a:lt2>
        <a:srgbClr val="FEFEF6"/>
      </a:lt2>
      <a:accent1>
        <a:srgbClr val="DDDDDD"/>
      </a:accent1>
      <a:accent2>
        <a:srgbClr val="B2B2B2"/>
      </a:accent2>
      <a:accent3>
        <a:srgbClr val="969696"/>
      </a:accent3>
      <a:accent4>
        <a:srgbClr val="808080"/>
      </a:accent4>
      <a:accent5>
        <a:srgbClr val="46494D"/>
      </a:accent5>
      <a:accent6>
        <a:srgbClr val="4D4D4D"/>
      </a:accent6>
      <a:hlink>
        <a:srgbClr val="5F5F5F"/>
      </a:hlink>
      <a:folHlink>
        <a:srgbClr val="919191"/>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3569082-4033-4734-a264-060f6a554b07">
      <UserInfo>
        <DisplayName>Andrew Little (DDB Australia)</DisplayName>
        <AccountId>16</AccountId>
        <AccountType/>
      </UserInfo>
      <UserInfo>
        <DisplayName>Harrison Schaap (Rapp Sydney)</DisplayName>
        <AccountId>42</AccountId>
        <AccountType/>
      </UserInfo>
      <UserInfo>
        <DisplayName>Dave Birchall (Rapp Sydney)</DisplayName>
        <AccountId>44</AccountId>
        <AccountType/>
      </UserInfo>
      <UserInfo>
        <DisplayName>Juan Garcia (Rapp Sydney)</DisplayName>
        <AccountId>29</AccountId>
        <AccountType/>
      </UserInfo>
      <UserInfo>
        <DisplayName>Tabitha Fairbairn (Mango Communications Sydney)</DisplayName>
        <AccountId>28</AccountId>
        <AccountType/>
      </UserInfo>
      <UserInfo>
        <DisplayName>Matt Chandler (DDB Sydney)</DisplayName>
        <AccountId>46</AccountId>
        <AccountType/>
      </UserInfo>
      <UserInfo>
        <DisplayName>Sasha Firth (DDB Sydney)</DisplayName>
        <AccountId>47</AccountId>
        <AccountType/>
      </UserInfo>
      <UserInfo>
        <DisplayName>Mandy Whatson (DDB Sydney)</DisplayName>
        <AccountId>48</AccountId>
        <AccountType/>
      </UserInfo>
      <UserInfo>
        <DisplayName>Nick Russo (DDB Sydney)</DisplayName>
        <AccountId>9</AccountId>
        <AccountType/>
      </UserInfo>
      <UserInfo>
        <DisplayName>John Bertolini (DDB Remedy Sydney)</DisplayName>
        <AccountId>49</AccountId>
        <AccountType/>
      </UserInfo>
      <UserInfo>
        <DisplayName>Nathan Birch (Interbrand Sydney)</DisplayName>
        <AccountId>50</AccountId>
        <AccountType/>
      </UserInfo>
      <UserInfo>
        <DisplayName>Mike Napolitano (DDB Melbourne)</DisplayName>
        <AccountId>51</AccountId>
        <AccountType/>
      </UserInfo>
      <UserInfo>
        <DisplayName>Angela Beals (DDB Sydney)</DisplayName>
        <AccountId>52</AccountId>
        <AccountType/>
      </UserInfo>
      <UserInfo>
        <DisplayName>Adrian Jung (DDB Sydney)</DisplayName>
        <AccountId>25</AccountId>
        <AccountType/>
      </UserInfo>
      <UserInfo>
        <DisplayName>Leif Stromnes (DDB Australia)</DisplayName>
        <AccountId>18</AccountId>
        <AccountType/>
      </UserInfo>
      <UserInfo>
        <DisplayName>Stephen de Wolf (DDB Australia)</DisplayName>
        <AccountId>53</AccountId>
        <AccountType/>
      </UserInfo>
      <UserInfo>
        <DisplayName>Sheryl Marjoram (DDB Sydney)</DisplayName>
        <AccountId>17</AccountId>
        <AccountType/>
      </UserInfo>
      <UserInfo>
        <DisplayName>Paul Blockey (Rapp Sydney)</DisplayName>
        <AccountId>14</AccountId>
        <AccountType/>
      </UserInfo>
      <UserInfo>
        <DisplayName>Karyn Snowden (DDB Sydney)</DisplayName>
        <AccountId>32</AccountId>
        <AccountType/>
      </UserInfo>
      <UserInfo>
        <DisplayName>Paul McHugh (DDB NZ)</DisplayName>
        <AccountId>55</AccountId>
        <AccountType/>
      </UserInfo>
      <UserInfo>
        <DisplayName>Katy Andrews (DDB Sydney)</DisplayName>
        <AccountId>59</AccountId>
        <AccountType/>
      </UserInfo>
    </SharedWithUsers>
    <lcf76f155ced4ddcb4097134ff3c332f xmlns="ef015edf-239b-47f0-ae40-0a7457c4332e">
      <Terms xmlns="http://schemas.microsoft.com/office/infopath/2007/PartnerControls"/>
    </lcf76f155ced4ddcb4097134ff3c332f>
    <TaxCatchAll xmlns="02d12187-754c-41a9-9e93-c3e1cfacc1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6C25F2405EEB4BA68DD52493980BD3" ma:contentTypeVersion="18" ma:contentTypeDescription="Create a new document." ma:contentTypeScope="" ma:versionID="49a085f3aeee9f11067f600a9ec5f65c">
  <xsd:schema xmlns:xsd="http://www.w3.org/2001/XMLSchema" xmlns:xs="http://www.w3.org/2001/XMLSchema" xmlns:p="http://schemas.microsoft.com/office/2006/metadata/properties" xmlns:ns2="ef015edf-239b-47f0-ae40-0a7457c4332e" xmlns:ns3="e3569082-4033-4734-a264-060f6a554b07" xmlns:ns4="02d12187-754c-41a9-9e93-c3e1cfacc155" targetNamespace="http://schemas.microsoft.com/office/2006/metadata/properties" ma:root="true" ma:fieldsID="45481a0cd2de963fa2e154828c5f4156" ns2:_="" ns3:_="" ns4:_="">
    <xsd:import namespace="ef015edf-239b-47f0-ae40-0a7457c4332e"/>
    <xsd:import namespace="e3569082-4033-4734-a264-060f6a554b07"/>
    <xsd:import namespace="02d12187-754c-41a9-9e93-c3e1cfacc15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015edf-239b-47f0-ae40-0a7457c433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569082-4033-4734-a264-060f6a554b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d12187-754c-41a9-9e93-c3e1cfacc15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984df412-06cf-4c39-8149-2ab9745e0b67}" ma:internalName="TaxCatchAll" ma:showField="CatchAllData" ma:web="e3569082-4033-4734-a264-060f6a554b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6301A0-4E18-45D4-9CC6-57653BC2EB24}">
  <ds:schemaRefs>
    <ds:schemaRef ds:uri="e3569082-4033-4734-a264-060f6a554b07"/>
    <ds:schemaRef ds:uri="http://purl.org/dc/elements/1.1/"/>
    <ds:schemaRef ds:uri="http://purl.org/dc/terms/"/>
    <ds:schemaRef ds:uri="http://schemas.microsoft.com/office/2006/metadata/properties"/>
    <ds:schemaRef ds:uri="http://schemas.openxmlformats.org/package/2006/metadata/core-properties"/>
    <ds:schemaRef ds:uri="http://schemas.microsoft.com/office/infopath/2007/PartnerControls"/>
    <ds:schemaRef ds:uri="ef015edf-239b-47f0-ae40-0a7457c4332e"/>
    <ds:schemaRef ds:uri="02d12187-754c-41a9-9e93-c3e1cfacc155"/>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31AF514D-A877-4A80-814A-28D045E312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015edf-239b-47f0-ae40-0a7457c4332e"/>
    <ds:schemaRef ds:uri="e3569082-4033-4734-a264-060f6a554b07"/>
    <ds:schemaRef ds:uri="02d12187-754c-41a9-9e93-c3e1cfacc1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91AC32-F758-40F8-99DE-EABBBE4C30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3854</TotalTime>
  <Words>2189</Words>
  <Application>Microsoft Macintosh PowerPoint</Application>
  <PresentationFormat>Widescreen</PresentationFormat>
  <Paragraphs>351</Paragraphs>
  <Slides>46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Avenir Next</vt:lpstr>
      <vt:lpstr>Avenir Next Demi Bold</vt:lpstr>
      <vt:lpstr>Avenir Next LT Pro</vt:lpstr>
      <vt:lpstr>Avenir Next LT Pro Light</vt:lpstr>
      <vt:lpstr>Avenir Next Medium</vt:lpstr>
      <vt:lpstr>Avenir Next Ultra Light</vt:lpstr>
      <vt:lpstr>Calibri</vt:lpstr>
      <vt:lpstr>Merriweather Light</vt:lpstr>
      <vt:lpstr>office theme</vt:lpstr>
      <vt:lpstr>PowerPoint Presentation</vt:lpstr>
      <vt:lpstr>Set up</vt:lpstr>
      <vt:lpstr>What do we mean by propensity?</vt:lpstr>
      <vt:lpstr>Data sources</vt:lpstr>
      <vt:lpstr>What’s changed since our PoC?</vt:lpstr>
      <vt:lpstr>Analysis</vt:lpstr>
      <vt:lpstr>ID. Series propensity hotspots are focussed in Australia’s largest metro areas </vt:lpstr>
      <vt:lpstr>Sydney, Melbourne and Canberra represent the markets with the most significant opportunity</vt:lpstr>
      <vt:lpstr>EV penetration: Most of the smaller cities lag behind in terms of their pace of electrification </vt:lpstr>
      <vt:lpstr>RYIs: ID. series RYI density in Canberra was more than twice that of the next city</vt:lpstr>
      <vt:lpstr>VW Owners: Canberra, Sydney and Melbourne showed much higher density of past/present VW ownership</vt:lpstr>
      <vt:lpstr>Propensity scoring at postcode level demonstrates the benefits of a targeted approach, particularly in Sydney and Melbourne</vt:lpstr>
      <vt:lpstr>Analysis</vt:lpstr>
      <vt:lpstr>ACT &gt;</vt:lpstr>
      <vt:lpstr>ACT: Key Takeaways</vt:lpstr>
      <vt:lpstr>Sydney &gt;</vt:lpstr>
      <vt:lpstr>Sydney: Key Takeaways</vt:lpstr>
      <vt:lpstr>Melbourne &gt;</vt:lpstr>
      <vt:lpstr>Melbourne: Key Takeaways</vt:lpstr>
      <vt:lpstr>Next steps</vt:lpstr>
      <vt:lpstr>Opportunities to level up in Phase 2</vt:lpstr>
      <vt:lpstr>Recommended target postcodes</vt:lpstr>
      <vt:lpstr>Top postcodes to target beyond top 3 cities (if strategic opportunity arose)</vt:lpstr>
      <vt:lpstr>Appendices</vt:lpstr>
      <vt:lpstr>ACT</vt:lpstr>
      <vt:lpstr>Adelaide</vt:lpstr>
      <vt:lpstr>Brisbane</vt:lpstr>
      <vt:lpstr>Melbourne</vt:lpstr>
      <vt:lpstr>Perth</vt:lpstr>
      <vt:lpstr>Sydney</vt:lpstr>
      <vt:lpstr>Appendices</vt:lpstr>
      <vt:lpstr>Our Data Structure </vt:lpstr>
      <vt:lpstr>Graveyard</vt:lpstr>
      <vt:lpstr>In October, Volkswagen will launch its first electric vehicles in Australia - the ID.4 and ID.5 aiming to sell over 4,000 EVs.  This is an ambitious target, particularly given market share for passenger vehicles, as well as competing against more established EV brands and aggressively-priced Chinese brands.   With high spending competitors, we know we need to play a very smart game to punch above our weight.</vt:lpstr>
      <vt:lpstr>Our Approach </vt:lpstr>
      <vt:lpstr>Research Task</vt:lpstr>
      <vt:lpstr>Phase one: tasks</vt:lpstr>
      <vt:lpstr>Phase one: outputs</vt:lpstr>
      <vt:lpstr>Phase two: objectives</vt:lpstr>
      <vt:lpstr>Research tasks</vt:lpstr>
      <vt:lpstr>Research tasks</vt:lpstr>
      <vt:lpstr>Research tasks</vt:lpstr>
      <vt:lpstr>Phase two outputs</vt:lpstr>
      <vt:lpstr>Timings</vt:lpstr>
      <vt:lpstr>Next steps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Chris Slim (Rapp Sydney)</cp:lastModifiedBy>
  <cp:revision>4</cp:revision>
  <dcterms:created xsi:type="dcterms:W3CDTF">2023-11-20T05:41:30Z</dcterms:created>
  <dcterms:modified xsi:type="dcterms:W3CDTF">2024-05-20T06:19:46Z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0x010100CF6C25F2405EEB4BA68DD52493980BD3</vt:lpwstr>
  </property>
  <property fmtid="{D5CDD505-2E9C-101B-9397-08002B2CF9AE}" pid="3" name="MediaServiceImageTags">
    <vt:lpwstr/>
  </property>
</Properties>
</file>